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10.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20.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9.png" ContentType="image/png"/>
  <Override PartName="/ppt/media/image1.png" ContentType="image/png"/>
  <Override PartName="/ppt/media/image2.png" ContentType="image/png"/>
  <Override PartName="/ppt/media/image3.png" ContentType="image/png"/>
  <Override PartName="/ppt/media/image45.jpeg" ContentType="image/jpeg"/>
  <Override PartName="/ppt/media/image4.png" ContentType="image/png"/>
  <Override PartName="/ppt/media/image5.png" ContentType="image/png"/>
  <Override PartName="/ppt/media/image6.png" ContentType="image/png"/>
  <Override PartName="/ppt/media/image7.png" ContentType="image/png"/>
  <Override PartName="/ppt/media/image23.jpeg" ContentType="image/jpeg"/>
  <Override PartName="/ppt/media/image8.png" ContentType="image/png"/>
  <Override PartName="/ppt/media/image10.png" ContentType="image/png"/>
  <Override PartName="/ppt/media/image11.png" ContentType="image/png"/>
  <Override PartName="/ppt/media/image18.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9.jpeg" ContentType="image/jpeg"/>
  <Override PartName="/ppt/media/image20.jpeg" ContentType="image/jpeg"/>
  <Override PartName="/ppt/media/image21.jpeg" ContentType="image/jpeg"/>
  <Override PartName="/ppt/media/image22.jpeg" ContentType="image/jpeg"/>
  <Override PartName="/ppt/media/image24.png" ContentType="image/png"/>
  <Override PartName="/ppt/media/image36.jpeg" ContentType="image/jpeg"/>
  <Override PartName="/ppt/media/image25.png" ContentType="image/png"/>
  <Override PartName="/ppt/media/image37.png" ContentType="image/png"/>
  <Override PartName="/ppt/media/image26.jpeg" ContentType="image/jpeg"/>
  <Override PartName="/ppt/media/image47.png" ContentType="image/png"/>
  <Override PartName="/ppt/media/image27.jpeg" ContentType="image/jpeg"/>
  <Override PartName="/ppt/media/image28.png" ContentType="image/png"/>
  <Override PartName="/ppt/media/image29.png" ContentType="image/png"/>
  <Override PartName="/ppt/media/image44.wmf" ContentType="image/x-wmf"/>
  <Override PartName="/ppt/media/image30.jpeg" ContentType="image/jpeg"/>
  <Override PartName="/ppt/media/image31.png" ContentType="image/png"/>
  <Override PartName="/ppt/media/image32.jpeg" ContentType="image/jpeg"/>
  <Override PartName="/ppt/media/image33.jpeg" ContentType="image/jpeg"/>
  <Override PartName="/ppt/media/image34.png" ContentType="image/png"/>
  <Override PartName="/ppt/media/image35.png" ContentType="image/png"/>
  <Override PartName="/ppt/media/image38.jpeg" ContentType="image/jpeg"/>
  <Override PartName="/ppt/media/image39.png" ContentType="image/png"/>
  <Override PartName="/ppt/media/image40.png" ContentType="image/png"/>
  <Override PartName="/ppt/media/image41.jpeg" ContentType="image/jpeg"/>
  <Override PartName="/ppt/media/image42.png" ContentType="image/png"/>
  <Override PartName="/ppt/media/image43.png" ContentType="image/png"/>
  <Override PartName="/ppt/media/image46.png" ContentType="image/png"/>
  <Override PartName="/ppt/media/image48.jpeg" ContentType="image/jpe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1"/>
          <p:cNvSpPr>
            <a:spLocks noGrp="1"/>
          </p:cNvSpPr>
          <p:nvPr>
            <p:ph type="sldImg"/>
          </p:nvPr>
        </p:nvSpPr>
        <p:spPr>
          <a:xfrm>
            <a:off x="216000" y="812520"/>
            <a:ext cx="7127280" cy="4008960"/>
          </a:xfrm>
          <a:prstGeom prst="rect">
            <a:avLst/>
          </a:prstGeom>
        </p:spPr>
        <p:txBody>
          <a:bodyPr lIns="0" rIns="0" tIns="0" bIns="0" anchor="ctr"/>
          <a:p>
            <a:r>
              <a:rPr b="0" lang="pl-PL" sz="1800" spc="-1" strike="noStrike">
                <a:solidFill>
                  <a:srgbClr val="000000"/>
                </a:solidFill>
                <a:latin typeface="Arial"/>
              </a:rPr>
              <a:t>Kliknij, aby przesunąć slajd</a:t>
            </a:r>
            <a:endParaRPr b="0" lang="pl-PL" sz="1800" spc="-1" strike="noStrike">
              <a:solidFill>
                <a:srgbClr val="000000"/>
              </a:solidFill>
              <a:latin typeface="Arial"/>
            </a:endParaRPr>
          </a:p>
        </p:txBody>
      </p:sp>
      <p:sp>
        <p:nvSpPr>
          <p:cNvPr id="170" name="PlaceHolder 2"/>
          <p:cNvSpPr>
            <a:spLocks noGrp="1"/>
          </p:cNvSpPr>
          <p:nvPr>
            <p:ph type="body"/>
          </p:nvPr>
        </p:nvSpPr>
        <p:spPr>
          <a:xfrm>
            <a:off x="756000" y="5078520"/>
            <a:ext cx="6047640" cy="4811040"/>
          </a:xfrm>
          <a:prstGeom prst="rect">
            <a:avLst/>
          </a:prstGeom>
        </p:spPr>
        <p:txBody>
          <a:bodyPr lIns="0" rIns="0" tIns="0" bIns="0"/>
          <a:p>
            <a:r>
              <a:rPr b="0" lang="pl-PL" sz="2000" spc="-1" strike="noStrike">
                <a:latin typeface="Arial"/>
              </a:rPr>
              <a:t>Kliknij, aby edytować format notatek</a:t>
            </a:r>
            <a:endParaRPr b="0" lang="pl-PL" sz="2000" spc="-1" strike="noStrike">
              <a:latin typeface="Arial"/>
            </a:endParaRPr>
          </a:p>
        </p:txBody>
      </p:sp>
      <p:sp>
        <p:nvSpPr>
          <p:cNvPr id="171" name="PlaceHolder 3"/>
          <p:cNvSpPr>
            <a:spLocks noGrp="1"/>
          </p:cNvSpPr>
          <p:nvPr>
            <p:ph type="hdr"/>
          </p:nvPr>
        </p:nvSpPr>
        <p:spPr>
          <a:xfrm>
            <a:off x="0" y="0"/>
            <a:ext cx="3280680" cy="534240"/>
          </a:xfrm>
          <a:prstGeom prst="rect">
            <a:avLst/>
          </a:prstGeom>
        </p:spPr>
        <p:txBody>
          <a:bodyPr lIns="0" rIns="0" tIns="0" bIns="0"/>
          <a:p>
            <a:r>
              <a:rPr b="0" lang="pl-PL" sz="1400" spc="-1" strike="noStrike">
                <a:latin typeface="Times New Roman"/>
              </a:rPr>
              <a:t>&lt;główka&gt;</a:t>
            </a:r>
            <a:endParaRPr b="0" lang="pl-PL" sz="1400" spc="-1" strike="noStrike">
              <a:latin typeface="Times New Roman"/>
            </a:endParaRPr>
          </a:p>
        </p:txBody>
      </p:sp>
      <p:sp>
        <p:nvSpPr>
          <p:cNvPr id="172" name="PlaceHolder 4"/>
          <p:cNvSpPr>
            <a:spLocks noGrp="1"/>
          </p:cNvSpPr>
          <p:nvPr>
            <p:ph type="dt"/>
          </p:nvPr>
        </p:nvSpPr>
        <p:spPr>
          <a:xfrm>
            <a:off x="4278960" y="0"/>
            <a:ext cx="3280680" cy="534240"/>
          </a:xfrm>
          <a:prstGeom prst="rect">
            <a:avLst/>
          </a:prstGeom>
        </p:spPr>
        <p:txBody>
          <a:bodyPr lIns="0" rIns="0" tIns="0" bIns="0"/>
          <a:p>
            <a:pPr algn="r"/>
            <a:r>
              <a:rPr b="0" lang="pl-PL" sz="1400" spc="-1" strike="noStrike">
                <a:latin typeface="Times New Roman"/>
              </a:rPr>
              <a:t>&lt;data/godzina&gt;</a:t>
            </a:r>
            <a:endParaRPr b="0" lang="pl-PL" sz="1400" spc="-1" strike="noStrike">
              <a:latin typeface="Times New Roman"/>
            </a:endParaRPr>
          </a:p>
        </p:txBody>
      </p:sp>
      <p:sp>
        <p:nvSpPr>
          <p:cNvPr id="173" name="PlaceHolder 5"/>
          <p:cNvSpPr>
            <a:spLocks noGrp="1"/>
          </p:cNvSpPr>
          <p:nvPr>
            <p:ph type="ftr"/>
          </p:nvPr>
        </p:nvSpPr>
        <p:spPr>
          <a:xfrm>
            <a:off x="0" y="10157400"/>
            <a:ext cx="3280680" cy="534240"/>
          </a:xfrm>
          <a:prstGeom prst="rect">
            <a:avLst/>
          </a:prstGeom>
        </p:spPr>
        <p:txBody>
          <a:bodyPr lIns="0" rIns="0" tIns="0" bIns="0" anchor="b"/>
          <a:p>
            <a:r>
              <a:rPr b="0" lang="pl-PL" sz="1400" spc="-1" strike="noStrike">
                <a:latin typeface="Times New Roman"/>
              </a:rPr>
              <a:t>&lt;stopka&gt;</a:t>
            </a:r>
            <a:endParaRPr b="0" lang="pl-PL" sz="1400" spc="-1" strike="noStrike">
              <a:latin typeface="Times New Roman"/>
            </a:endParaRPr>
          </a:p>
        </p:txBody>
      </p:sp>
      <p:sp>
        <p:nvSpPr>
          <p:cNvPr id="174" name="PlaceHolder 6"/>
          <p:cNvSpPr>
            <a:spLocks noGrp="1"/>
          </p:cNvSpPr>
          <p:nvPr>
            <p:ph type="sldNum"/>
          </p:nvPr>
        </p:nvSpPr>
        <p:spPr>
          <a:xfrm>
            <a:off x="4278960" y="10157400"/>
            <a:ext cx="3280680" cy="534240"/>
          </a:xfrm>
          <a:prstGeom prst="rect">
            <a:avLst/>
          </a:prstGeom>
        </p:spPr>
        <p:txBody>
          <a:bodyPr lIns="0" rIns="0" tIns="0" bIns="0" anchor="b"/>
          <a:p>
            <a:pPr algn="r"/>
            <a:fld id="{B8A6F7A2-BA83-4D0A-BAEE-46C971D64456}" type="slidenum">
              <a:rPr b="0" lang="pl-PL" sz="1400" spc="-1" strike="noStrike">
                <a:latin typeface="Times New Roman"/>
              </a:rPr>
              <a:t>&lt;numer&gt;</a:t>
            </a:fld>
            <a:endParaRPr b="0" lang="pl-PL"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1F4238B9-1BDA-4397-8D3C-2DD717D78027}"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54" name="PlaceHolder 2"/>
          <p:cNvSpPr>
            <a:spLocks noGrp="1"/>
          </p:cNvSpPr>
          <p:nvPr>
            <p:ph type="sldImg"/>
          </p:nvPr>
        </p:nvSpPr>
        <p:spPr>
          <a:xfrm>
            <a:off x="1144440" y="685800"/>
            <a:ext cx="4557240" cy="3417480"/>
          </a:xfrm>
          <a:prstGeom prst="rect">
            <a:avLst/>
          </a:prstGeom>
        </p:spPr>
      </p:sp>
      <p:sp>
        <p:nvSpPr>
          <p:cNvPr id="255" name="PlaceHolder 3"/>
          <p:cNvSpPr>
            <a:spLocks noGrp="1"/>
          </p:cNvSpPr>
          <p:nvPr>
            <p:ph type="body"/>
          </p:nvPr>
        </p:nvSpPr>
        <p:spPr>
          <a:xfrm>
            <a:off x="685800" y="4343400"/>
            <a:ext cx="5475600" cy="4104000"/>
          </a:xfrm>
          <a:prstGeom prst="rect">
            <a:avLst/>
          </a:prstGeom>
        </p:spPr>
        <p:txBody>
          <a:bodyPr lIns="0" rIns="0" tIns="0" bIns="0" anchor="ctr"/>
          <a:p>
            <a:endParaRPr b="0" lang="pl-PL"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022C1333-1012-4719-B1CB-A23AE4D5DF04}"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79" name="PlaceHolder 2"/>
          <p:cNvSpPr>
            <a:spLocks noGrp="1"/>
          </p:cNvSpPr>
          <p:nvPr>
            <p:ph type="sldImg"/>
          </p:nvPr>
        </p:nvSpPr>
        <p:spPr>
          <a:xfrm>
            <a:off x="1143000" y="685800"/>
            <a:ext cx="4570200" cy="3427200"/>
          </a:xfrm>
          <a:prstGeom prst="rect">
            <a:avLst/>
          </a:prstGeom>
        </p:spPr>
      </p:sp>
      <p:sp>
        <p:nvSpPr>
          <p:cNvPr id="280" name="PlaceHolder 3"/>
          <p:cNvSpPr>
            <a:spLocks noGrp="1"/>
          </p:cNvSpPr>
          <p:nvPr>
            <p:ph type="body"/>
          </p:nvPr>
        </p:nvSpPr>
        <p:spPr>
          <a:xfrm>
            <a:off x="685800" y="4343400"/>
            <a:ext cx="5484960" cy="4113360"/>
          </a:xfrm>
          <a:prstGeom prst="rect">
            <a:avLst/>
          </a:prstGeom>
        </p:spPr>
        <p:txBody>
          <a:bodyPr lIns="0" rIns="0" tIns="0" bIns="0" anchor="ctr"/>
          <a:p>
            <a:endParaRPr b="0" lang="pl-PL"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D5155DF9-7EFD-4489-8E1B-DE586AD37664}"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82" name="PlaceHolder 2"/>
          <p:cNvSpPr>
            <a:spLocks noGrp="1"/>
          </p:cNvSpPr>
          <p:nvPr>
            <p:ph type="sldImg"/>
          </p:nvPr>
        </p:nvSpPr>
        <p:spPr>
          <a:xfrm>
            <a:off x="1143000" y="685800"/>
            <a:ext cx="4566960" cy="3423960"/>
          </a:xfrm>
          <a:prstGeom prst="rect">
            <a:avLst/>
          </a:prstGeom>
        </p:spPr>
      </p:sp>
      <p:sp>
        <p:nvSpPr>
          <p:cNvPr id="283" name="PlaceHolder 3"/>
          <p:cNvSpPr>
            <a:spLocks noGrp="1"/>
          </p:cNvSpPr>
          <p:nvPr>
            <p:ph type="body"/>
          </p:nvPr>
        </p:nvSpPr>
        <p:spPr>
          <a:xfrm>
            <a:off x="685800" y="4343400"/>
            <a:ext cx="5481720" cy="4110120"/>
          </a:xfrm>
          <a:prstGeom prst="rect">
            <a:avLst/>
          </a:prstGeom>
        </p:spPr>
        <p:txBody>
          <a:bodyPr lIns="0" rIns="0" tIns="0" bIns="0" anchor="ctr"/>
          <a:p>
            <a:endParaRPr b="0" lang="pl-PL"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1A3B0B08-05BD-45A1-8FF0-D6E65CFE1E0D}"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85" name="PlaceHolder 2"/>
          <p:cNvSpPr>
            <a:spLocks noGrp="1"/>
          </p:cNvSpPr>
          <p:nvPr>
            <p:ph type="sldImg"/>
          </p:nvPr>
        </p:nvSpPr>
        <p:spPr>
          <a:xfrm>
            <a:off x="1143000" y="685800"/>
            <a:ext cx="4567320" cy="3424320"/>
          </a:xfrm>
          <a:prstGeom prst="rect">
            <a:avLst/>
          </a:prstGeom>
        </p:spPr>
      </p:sp>
      <p:sp>
        <p:nvSpPr>
          <p:cNvPr id="286" name="PlaceHolder 3"/>
          <p:cNvSpPr>
            <a:spLocks noGrp="1"/>
          </p:cNvSpPr>
          <p:nvPr>
            <p:ph type="body"/>
          </p:nvPr>
        </p:nvSpPr>
        <p:spPr>
          <a:xfrm>
            <a:off x="685800" y="4343400"/>
            <a:ext cx="5481720" cy="4110120"/>
          </a:xfrm>
          <a:prstGeom prst="rect">
            <a:avLst/>
          </a:prstGeom>
        </p:spPr>
        <p:txBody>
          <a:bodyPr lIns="0" rIns="0" tIns="0" bIns="0" anchor="ctr"/>
          <a:p>
            <a:endParaRPr b="0" lang="pl-PL"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D5C715F2-C816-4060-82C8-02E38125322B}"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88" name="PlaceHolder 2"/>
          <p:cNvSpPr>
            <a:spLocks noGrp="1"/>
          </p:cNvSpPr>
          <p:nvPr>
            <p:ph type="sldImg"/>
          </p:nvPr>
        </p:nvSpPr>
        <p:spPr>
          <a:xfrm>
            <a:off x="1144440" y="685800"/>
            <a:ext cx="4557240" cy="3417480"/>
          </a:xfrm>
          <a:prstGeom prst="rect">
            <a:avLst/>
          </a:prstGeom>
        </p:spPr>
      </p:sp>
      <p:sp>
        <p:nvSpPr>
          <p:cNvPr id="289" name="PlaceHolder 3"/>
          <p:cNvSpPr>
            <a:spLocks noGrp="1"/>
          </p:cNvSpPr>
          <p:nvPr>
            <p:ph type="body"/>
          </p:nvPr>
        </p:nvSpPr>
        <p:spPr>
          <a:xfrm>
            <a:off x="685800" y="4343400"/>
            <a:ext cx="5475600" cy="4104000"/>
          </a:xfrm>
          <a:prstGeom prst="rect">
            <a:avLst/>
          </a:prstGeom>
        </p:spPr>
        <p:txBody>
          <a:bodyPr lIns="0" rIns="0" tIns="0" bIns="0" anchor="ctr"/>
          <a:p>
            <a:endParaRPr b="0" lang="pl-PL"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88034393-1DEF-4992-B386-586D32DAC2FD}"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91" name="PlaceHolder 2"/>
          <p:cNvSpPr>
            <a:spLocks noGrp="1"/>
          </p:cNvSpPr>
          <p:nvPr>
            <p:ph type="sldImg"/>
          </p:nvPr>
        </p:nvSpPr>
        <p:spPr>
          <a:xfrm>
            <a:off x="1144440" y="685800"/>
            <a:ext cx="4555800" cy="3416040"/>
          </a:xfrm>
          <a:prstGeom prst="rect">
            <a:avLst/>
          </a:prstGeom>
        </p:spPr>
      </p:sp>
      <p:sp>
        <p:nvSpPr>
          <p:cNvPr id="292" name="PlaceHolder 3"/>
          <p:cNvSpPr>
            <a:spLocks noGrp="1"/>
          </p:cNvSpPr>
          <p:nvPr>
            <p:ph type="body"/>
          </p:nvPr>
        </p:nvSpPr>
        <p:spPr>
          <a:xfrm>
            <a:off x="685800" y="4343400"/>
            <a:ext cx="5473800" cy="4102200"/>
          </a:xfrm>
          <a:prstGeom prst="rect">
            <a:avLst/>
          </a:prstGeom>
        </p:spPr>
        <p:txBody>
          <a:bodyPr lIns="0" rIns="0" tIns="0" bIns="0" anchor="ctr"/>
          <a:p>
            <a:endParaRPr b="0" lang="pl-PL"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97A810E6-8AD2-4A7B-95F3-DBACED39242B}"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94" name="PlaceHolder 2"/>
          <p:cNvSpPr>
            <a:spLocks noGrp="1"/>
          </p:cNvSpPr>
          <p:nvPr>
            <p:ph type="sldImg"/>
          </p:nvPr>
        </p:nvSpPr>
        <p:spPr>
          <a:xfrm>
            <a:off x="1144440" y="685800"/>
            <a:ext cx="4555800" cy="3416040"/>
          </a:xfrm>
          <a:prstGeom prst="rect">
            <a:avLst/>
          </a:prstGeom>
        </p:spPr>
      </p:sp>
      <p:sp>
        <p:nvSpPr>
          <p:cNvPr id="295" name="PlaceHolder 3"/>
          <p:cNvSpPr>
            <a:spLocks noGrp="1"/>
          </p:cNvSpPr>
          <p:nvPr>
            <p:ph type="body"/>
          </p:nvPr>
        </p:nvSpPr>
        <p:spPr>
          <a:xfrm>
            <a:off x="685800" y="4343400"/>
            <a:ext cx="5473800" cy="4102200"/>
          </a:xfrm>
          <a:prstGeom prst="rect">
            <a:avLst/>
          </a:prstGeom>
        </p:spPr>
        <p:txBody>
          <a:bodyPr lIns="0" rIns="0" tIns="0" bIns="0" anchor="ctr"/>
          <a:p>
            <a:endParaRPr b="0" lang="pl-PL"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8BE41577-1478-4FF8-A73E-708425BAB548}"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97" name="PlaceHolder 2"/>
          <p:cNvSpPr>
            <a:spLocks noGrp="1"/>
          </p:cNvSpPr>
          <p:nvPr>
            <p:ph type="sldImg"/>
          </p:nvPr>
        </p:nvSpPr>
        <p:spPr>
          <a:xfrm>
            <a:off x="1144440" y="685800"/>
            <a:ext cx="4555800" cy="3416040"/>
          </a:xfrm>
          <a:prstGeom prst="rect">
            <a:avLst/>
          </a:prstGeom>
        </p:spPr>
      </p:sp>
      <p:sp>
        <p:nvSpPr>
          <p:cNvPr id="298" name="PlaceHolder 3"/>
          <p:cNvSpPr>
            <a:spLocks noGrp="1"/>
          </p:cNvSpPr>
          <p:nvPr>
            <p:ph type="body"/>
          </p:nvPr>
        </p:nvSpPr>
        <p:spPr>
          <a:xfrm>
            <a:off x="685800" y="4343400"/>
            <a:ext cx="5473800" cy="4102200"/>
          </a:xfrm>
          <a:prstGeom prst="rect">
            <a:avLst/>
          </a:prstGeom>
        </p:spPr>
        <p:txBody>
          <a:bodyPr lIns="0" rIns="0" tIns="0" bIns="0" anchor="ctr"/>
          <a:p>
            <a:endParaRPr b="0" lang="pl-PL"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8DFB0607-A2D2-4690-9871-FF651F9B18E5}"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300" name="PlaceHolder 2"/>
          <p:cNvSpPr>
            <a:spLocks noGrp="1"/>
          </p:cNvSpPr>
          <p:nvPr>
            <p:ph type="sldImg"/>
          </p:nvPr>
        </p:nvSpPr>
        <p:spPr>
          <a:xfrm>
            <a:off x="1144440" y="685800"/>
            <a:ext cx="4555800" cy="3416040"/>
          </a:xfrm>
          <a:prstGeom prst="rect">
            <a:avLst/>
          </a:prstGeom>
        </p:spPr>
      </p:sp>
      <p:sp>
        <p:nvSpPr>
          <p:cNvPr id="301" name="PlaceHolder 3"/>
          <p:cNvSpPr>
            <a:spLocks noGrp="1"/>
          </p:cNvSpPr>
          <p:nvPr>
            <p:ph type="body"/>
          </p:nvPr>
        </p:nvSpPr>
        <p:spPr>
          <a:xfrm>
            <a:off x="685800" y="4343400"/>
            <a:ext cx="5473800" cy="4102200"/>
          </a:xfrm>
          <a:prstGeom prst="rect">
            <a:avLst/>
          </a:prstGeom>
        </p:spPr>
        <p:txBody>
          <a:bodyPr lIns="0" rIns="0" tIns="0" bIns="0" anchor="ctr"/>
          <a:p>
            <a:endParaRPr b="0" lang="pl-PL"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530B1B55-FBF3-4C12-A3EA-DC54BED0E66E}"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303" name="PlaceHolder 2"/>
          <p:cNvSpPr>
            <a:spLocks noGrp="1"/>
          </p:cNvSpPr>
          <p:nvPr>
            <p:ph type="sldImg"/>
          </p:nvPr>
        </p:nvSpPr>
        <p:spPr>
          <a:xfrm>
            <a:off x="1144440" y="685800"/>
            <a:ext cx="4555800" cy="3416040"/>
          </a:xfrm>
          <a:prstGeom prst="rect">
            <a:avLst/>
          </a:prstGeom>
        </p:spPr>
      </p:sp>
      <p:sp>
        <p:nvSpPr>
          <p:cNvPr id="304" name="PlaceHolder 3"/>
          <p:cNvSpPr>
            <a:spLocks noGrp="1"/>
          </p:cNvSpPr>
          <p:nvPr>
            <p:ph type="body"/>
          </p:nvPr>
        </p:nvSpPr>
        <p:spPr>
          <a:xfrm>
            <a:off x="685800" y="4343400"/>
            <a:ext cx="5473800" cy="4102200"/>
          </a:xfrm>
          <a:prstGeom prst="rect">
            <a:avLst/>
          </a:prstGeom>
        </p:spPr>
        <p:txBody>
          <a:bodyPr lIns="0" rIns="0" tIns="0" bIns="0" anchor="ctr"/>
          <a:p>
            <a:endParaRPr b="0" lang="pl-PL"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432D8485-CEA2-4809-98FB-585D3C77DEDA}"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306" name="PlaceHolder 2"/>
          <p:cNvSpPr>
            <a:spLocks noGrp="1"/>
          </p:cNvSpPr>
          <p:nvPr>
            <p:ph type="sldImg"/>
          </p:nvPr>
        </p:nvSpPr>
        <p:spPr>
          <a:xfrm>
            <a:off x="1144440" y="685800"/>
            <a:ext cx="4557240" cy="3417480"/>
          </a:xfrm>
          <a:prstGeom prst="rect">
            <a:avLst/>
          </a:prstGeom>
        </p:spPr>
      </p:sp>
      <p:sp>
        <p:nvSpPr>
          <p:cNvPr id="307" name="PlaceHolder 3"/>
          <p:cNvSpPr>
            <a:spLocks noGrp="1"/>
          </p:cNvSpPr>
          <p:nvPr>
            <p:ph type="body"/>
          </p:nvPr>
        </p:nvSpPr>
        <p:spPr>
          <a:xfrm>
            <a:off x="685800" y="4343400"/>
            <a:ext cx="5475600" cy="4104000"/>
          </a:xfrm>
          <a:prstGeom prst="rect">
            <a:avLst/>
          </a:prstGeom>
        </p:spPr>
        <p:txBody>
          <a:bodyPr lIns="0" rIns="0" tIns="0" bIns="0" anchor="ctr"/>
          <a:p>
            <a:endParaRPr b="0" lang="pl-PL"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DBFF55CB-BA0B-4646-86B6-7B78A324F2E3}"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57" name="PlaceHolder 2"/>
          <p:cNvSpPr>
            <a:spLocks noGrp="1"/>
          </p:cNvSpPr>
          <p:nvPr>
            <p:ph type="body"/>
          </p:nvPr>
        </p:nvSpPr>
        <p:spPr>
          <a:xfrm>
            <a:off x="685800" y="4343400"/>
            <a:ext cx="5484960" cy="4113360"/>
          </a:xfrm>
          <a:prstGeom prst="rect">
            <a:avLst/>
          </a:prstGeom>
        </p:spPr>
        <p:txBody>
          <a:bodyPr lIns="0" rIns="0" tIns="0" bIns="0" anchor="ctr"/>
          <a:p>
            <a:endParaRPr b="0" lang="pl-PL" sz="2000" spc="-1" strike="noStrike">
              <a:latin typeface="Arial"/>
            </a:endParaRPr>
          </a:p>
        </p:txBody>
      </p:sp>
      <p:sp>
        <p:nvSpPr>
          <p:cNvPr id="258" name="PlaceHolder 3"/>
          <p:cNvSpPr>
            <a:spLocks noGrp="1"/>
          </p:cNvSpPr>
          <p:nvPr>
            <p:ph type="sldImg"/>
          </p:nvPr>
        </p:nvSpPr>
        <p:spPr>
          <a:xfrm>
            <a:off x="1143000" y="685800"/>
            <a:ext cx="4570560" cy="3427560"/>
          </a:xfrm>
          <a:prstGeom prst="rect">
            <a:avLst/>
          </a:prstGeom>
        </p:spPr>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7CD460E2-147C-45A5-A146-D405A1CAB66E}"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60" name="PlaceHolder 2"/>
          <p:cNvSpPr>
            <a:spLocks noGrp="1"/>
          </p:cNvSpPr>
          <p:nvPr>
            <p:ph type="body"/>
          </p:nvPr>
        </p:nvSpPr>
        <p:spPr>
          <a:xfrm>
            <a:off x="685800" y="4343400"/>
            <a:ext cx="5484960" cy="4113360"/>
          </a:xfrm>
          <a:prstGeom prst="rect">
            <a:avLst/>
          </a:prstGeom>
        </p:spPr>
        <p:txBody>
          <a:bodyPr lIns="0" rIns="0" tIns="0" bIns="0" anchor="ctr"/>
          <a:p>
            <a:endParaRPr b="0" lang="pl-PL" sz="2000" spc="-1" strike="noStrike">
              <a:latin typeface="Arial"/>
            </a:endParaRPr>
          </a:p>
        </p:txBody>
      </p:sp>
      <p:sp>
        <p:nvSpPr>
          <p:cNvPr id="261" name="PlaceHolder 3"/>
          <p:cNvSpPr>
            <a:spLocks noGrp="1"/>
          </p:cNvSpPr>
          <p:nvPr>
            <p:ph type="sldImg"/>
          </p:nvPr>
        </p:nvSpPr>
        <p:spPr>
          <a:xfrm>
            <a:off x="1143000" y="685800"/>
            <a:ext cx="4570560" cy="3427560"/>
          </a:xfrm>
          <a:prstGeom prst="rect">
            <a:avLst/>
          </a:prstGeom>
        </p:spPr>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E4379A86-7850-4262-ABAF-FB3D1CAF4D1C}"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63" name="PlaceHolder 2"/>
          <p:cNvSpPr>
            <a:spLocks noGrp="1"/>
          </p:cNvSpPr>
          <p:nvPr>
            <p:ph type="body"/>
          </p:nvPr>
        </p:nvSpPr>
        <p:spPr>
          <a:xfrm>
            <a:off x="685800" y="4343400"/>
            <a:ext cx="5484960" cy="4113360"/>
          </a:xfrm>
          <a:prstGeom prst="rect">
            <a:avLst/>
          </a:prstGeom>
        </p:spPr>
        <p:txBody>
          <a:bodyPr lIns="0" rIns="0" tIns="0" bIns="0" anchor="ctr"/>
          <a:p>
            <a:endParaRPr b="0" lang="pl-PL" sz="2000" spc="-1" strike="noStrike">
              <a:latin typeface="Arial"/>
            </a:endParaRPr>
          </a:p>
        </p:txBody>
      </p:sp>
      <p:sp>
        <p:nvSpPr>
          <p:cNvPr id="264" name="PlaceHolder 3"/>
          <p:cNvSpPr>
            <a:spLocks noGrp="1"/>
          </p:cNvSpPr>
          <p:nvPr>
            <p:ph type="sldImg"/>
          </p:nvPr>
        </p:nvSpPr>
        <p:spPr>
          <a:xfrm>
            <a:off x="1143000" y="685800"/>
            <a:ext cx="4570560" cy="3427560"/>
          </a:xfrm>
          <a:prstGeom prst="rect">
            <a:avLst/>
          </a:prstGeom>
        </p:spPr>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8D5DB24A-6DF5-4EBB-A8EE-87B4CE3F8870}"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66" name="PlaceHolder 2"/>
          <p:cNvSpPr>
            <a:spLocks noGrp="1"/>
          </p:cNvSpPr>
          <p:nvPr>
            <p:ph type="sldImg"/>
          </p:nvPr>
        </p:nvSpPr>
        <p:spPr>
          <a:xfrm>
            <a:off x="1143000" y="685800"/>
            <a:ext cx="4570560" cy="3427560"/>
          </a:xfrm>
          <a:prstGeom prst="rect">
            <a:avLst/>
          </a:prstGeom>
        </p:spPr>
      </p:sp>
      <p:sp>
        <p:nvSpPr>
          <p:cNvPr id="267" name="PlaceHolder 3"/>
          <p:cNvSpPr>
            <a:spLocks noGrp="1"/>
          </p:cNvSpPr>
          <p:nvPr>
            <p:ph type="body"/>
          </p:nvPr>
        </p:nvSpPr>
        <p:spPr>
          <a:xfrm>
            <a:off x="685800" y="4343400"/>
            <a:ext cx="5484960" cy="4113360"/>
          </a:xfrm>
          <a:prstGeom prst="rect">
            <a:avLst/>
          </a:prstGeom>
        </p:spPr>
        <p:txBody>
          <a:bodyPr lIns="0" rIns="0" tIns="0" bIns="0" anchor="ctr"/>
          <a:p>
            <a:endParaRPr b="0" lang="pl-PL"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013526D3-1518-4A2F-94A2-2ABDA575932A}"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69" name="PlaceHolder 2"/>
          <p:cNvSpPr>
            <a:spLocks noGrp="1"/>
          </p:cNvSpPr>
          <p:nvPr>
            <p:ph type="sldImg"/>
          </p:nvPr>
        </p:nvSpPr>
        <p:spPr>
          <a:xfrm>
            <a:off x="1143000" y="685800"/>
            <a:ext cx="4570560" cy="3427560"/>
          </a:xfrm>
          <a:prstGeom prst="rect">
            <a:avLst/>
          </a:prstGeom>
        </p:spPr>
      </p:sp>
      <p:sp>
        <p:nvSpPr>
          <p:cNvPr id="270" name="PlaceHolder 3"/>
          <p:cNvSpPr>
            <a:spLocks noGrp="1"/>
          </p:cNvSpPr>
          <p:nvPr>
            <p:ph type="body"/>
          </p:nvPr>
        </p:nvSpPr>
        <p:spPr>
          <a:xfrm>
            <a:off x="685800" y="4343400"/>
            <a:ext cx="5484960" cy="4113360"/>
          </a:xfrm>
          <a:prstGeom prst="rect">
            <a:avLst/>
          </a:prstGeom>
        </p:spPr>
        <p:txBody>
          <a:bodyPr lIns="0" rIns="0" tIns="0" bIns="0" anchor="ctr"/>
          <a:p>
            <a:endParaRPr b="0" lang="pl-PL" sz="2000" spc="-1" strike="noStrike">
              <a:latin typeface="Arial"/>
            </a:endParaRPr>
          </a:p>
        </p:txBody>
      </p:sp>
      <p:sp>
        <p:nvSpPr>
          <p:cNvPr id="271" name="CustomShape 4"/>
          <p:cNvSpPr/>
          <p:nvPr/>
        </p:nvSpPr>
        <p:spPr>
          <a:xfrm>
            <a:off x="3884760" y="8685360"/>
            <a:ext cx="2970360" cy="455760"/>
          </a:xfrm>
          <a:prstGeom prst="rect">
            <a:avLst/>
          </a:prstGeom>
          <a:noFill/>
          <a:ln w="9360">
            <a:noFill/>
          </a:ln>
        </p:spPr>
        <p:style>
          <a:lnRef idx="0"/>
          <a:fillRef idx="0"/>
          <a:effectRef idx="0"/>
          <a:fontRef idx="minor"/>
        </p:style>
        <p:txBody>
          <a:bodyPr lIns="90000" rIns="90000" tIns="45000" bIns="45000" anchor="b"/>
          <a:p>
            <a:pPr algn="r">
              <a:lnSpc>
                <a:spcPct val="100000"/>
              </a:lnSpc>
            </a:pPr>
            <a:fld id="{CF5FAB57-F1AD-4BD0-9775-C33E7F22C4FC}" type="slidenum">
              <a:rPr b="0" lang="pl-PL" sz="1200" spc="-1" strike="noStrike">
                <a:solidFill>
                  <a:srgbClr val="000000"/>
                </a:solidFill>
                <a:latin typeface="Calibri"/>
                <a:ea typeface="+mn-ea"/>
              </a:rPr>
              <a:t>&lt;numer&gt;</a:t>
            </a:fld>
            <a:endParaRPr b="0" lang="pl-PL"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14000978-990F-4D35-B1D6-EB8ABC98A67E}"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73" name="PlaceHolder 2"/>
          <p:cNvSpPr>
            <a:spLocks noGrp="1"/>
          </p:cNvSpPr>
          <p:nvPr>
            <p:ph type="sldImg"/>
          </p:nvPr>
        </p:nvSpPr>
        <p:spPr>
          <a:xfrm>
            <a:off x="1143000" y="685800"/>
            <a:ext cx="4570200" cy="3427200"/>
          </a:xfrm>
          <a:prstGeom prst="rect">
            <a:avLst/>
          </a:prstGeom>
        </p:spPr>
      </p:sp>
      <p:sp>
        <p:nvSpPr>
          <p:cNvPr id="274" name="PlaceHolder 3"/>
          <p:cNvSpPr>
            <a:spLocks noGrp="1"/>
          </p:cNvSpPr>
          <p:nvPr>
            <p:ph type="body"/>
          </p:nvPr>
        </p:nvSpPr>
        <p:spPr>
          <a:xfrm>
            <a:off x="685800" y="4343400"/>
            <a:ext cx="5484960" cy="4113360"/>
          </a:xfrm>
          <a:prstGeom prst="rect">
            <a:avLst/>
          </a:prstGeom>
        </p:spPr>
        <p:txBody>
          <a:bodyPr lIns="0" rIns="0" tIns="0" bIns="0" anchor="ctr"/>
          <a:p>
            <a:endParaRPr b="0" lang="pl-PL"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CustomShape 1"/>
          <p:cNvSpPr/>
          <p:nvPr/>
        </p:nvSpPr>
        <p:spPr>
          <a:xfrm>
            <a:off x="3884760" y="8685360"/>
            <a:ext cx="2954520" cy="439920"/>
          </a:xfrm>
          <a:prstGeom prst="rect">
            <a:avLst/>
          </a:prstGeom>
          <a:noFill/>
          <a:ln w="9360">
            <a:noFill/>
          </a:ln>
        </p:spPr>
        <p:style>
          <a:lnRef idx="0"/>
          <a:fillRef idx="0"/>
          <a:effectRef idx="0"/>
          <a:fontRef idx="minor"/>
        </p:style>
        <p:txBody>
          <a:bodyPr lIns="90000" rIns="90000" tIns="45000" bIns="45000" anchor="b"/>
          <a:p>
            <a:pPr marL="216000" indent="-200160" algn="r">
              <a:lnSpc>
                <a:spcPct val="100000"/>
              </a:lnSpc>
            </a:pPr>
            <a:fld id="{29021325-4219-4278-A84A-0562D8421EBD}" type="slidenum">
              <a:rPr b="0" lang="pl-PL" sz="1200" spc="-1" strike="noStrike">
                <a:solidFill>
                  <a:srgbClr val="000000"/>
                </a:solidFill>
                <a:latin typeface="Calibri"/>
                <a:ea typeface="+mn-ea"/>
              </a:rPr>
              <a:t>&lt;numer&gt;</a:t>
            </a:fld>
            <a:endParaRPr b="0" lang="pl-PL" sz="1200" spc="-1" strike="noStrike">
              <a:latin typeface="Arial"/>
            </a:endParaRPr>
          </a:p>
        </p:txBody>
      </p:sp>
      <p:sp>
        <p:nvSpPr>
          <p:cNvPr id="276" name="PlaceHolder 2"/>
          <p:cNvSpPr>
            <a:spLocks noGrp="1"/>
          </p:cNvSpPr>
          <p:nvPr>
            <p:ph type="sldImg"/>
          </p:nvPr>
        </p:nvSpPr>
        <p:spPr>
          <a:xfrm>
            <a:off x="1143000" y="685800"/>
            <a:ext cx="4570200" cy="3427200"/>
          </a:xfrm>
          <a:prstGeom prst="rect">
            <a:avLst/>
          </a:prstGeom>
        </p:spPr>
      </p:sp>
      <p:sp>
        <p:nvSpPr>
          <p:cNvPr id="277" name="PlaceHolder 3"/>
          <p:cNvSpPr>
            <a:spLocks noGrp="1"/>
          </p:cNvSpPr>
          <p:nvPr>
            <p:ph type="body"/>
          </p:nvPr>
        </p:nvSpPr>
        <p:spPr>
          <a:xfrm>
            <a:off x="685800" y="4343400"/>
            <a:ext cx="5484960" cy="4113360"/>
          </a:xfrm>
          <a:prstGeom prst="rect">
            <a:avLst/>
          </a:prstGeom>
        </p:spPr>
        <p:txBody>
          <a:bodyPr lIns="0" rIns="0" tIns="0" bIns="0" anchor="ctr"/>
          <a:p>
            <a:endParaRPr b="0" lang="pl-PL"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29" name="PlaceHolder 2"/>
          <p:cNvSpPr>
            <a:spLocks noGrp="1"/>
          </p:cNvSpPr>
          <p:nvPr>
            <p:ph type="body"/>
          </p:nvPr>
        </p:nvSpPr>
        <p:spPr>
          <a:xfrm>
            <a:off x="457200" y="160452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30" name="PlaceHolder 3"/>
          <p:cNvSpPr>
            <a:spLocks noGrp="1"/>
          </p:cNvSpPr>
          <p:nvPr>
            <p:ph type="body"/>
          </p:nvPr>
        </p:nvSpPr>
        <p:spPr>
          <a:xfrm>
            <a:off x="457200" y="368208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32"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33"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34" name="PlaceHolder 4"/>
          <p:cNvSpPr>
            <a:spLocks noGrp="1"/>
          </p:cNvSpPr>
          <p:nvPr>
            <p:ph type="body"/>
          </p:nvPr>
        </p:nvSpPr>
        <p:spPr>
          <a:xfrm>
            <a:off x="45720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35" name="PlaceHolder 5"/>
          <p:cNvSpPr>
            <a:spLocks noGrp="1"/>
          </p:cNvSpPr>
          <p:nvPr>
            <p:ph type="body"/>
          </p:nvPr>
        </p:nvSpPr>
        <p:spPr>
          <a:xfrm>
            <a:off x="467424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37" name="PlaceHolder 2"/>
          <p:cNvSpPr>
            <a:spLocks noGrp="1"/>
          </p:cNvSpPr>
          <p:nvPr>
            <p:ph type="body"/>
          </p:nvPr>
        </p:nvSpPr>
        <p:spPr>
          <a:xfrm>
            <a:off x="45720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38" name="PlaceHolder 3"/>
          <p:cNvSpPr>
            <a:spLocks noGrp="1"/>
          </p:cNvSpPr>
          <p:nvPr>
            <p:ph type="body"/>
          </p:nvPr>
        </p:nvSpPr>
        <p:spPr>
          <a:xfrm>
            <a:off x="323964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39" name="PlaceHolder 4"/>
          <p:cNvSpPr>
            <a:spLocks noGrp="1"/>
          </p:cNvSpPr>
          <p:nvPr>
            <p:ph type="body"/>
          </p:nvPr>
        </p:nvSpPr>
        <p:spPr>
          <a:xfrm>
            <a:off x="602208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40" name="PlaceHolder 5"/>
          <p:cNvSpPr>
            <a:spLocks noGrp="1"/>
          </p:cNvSpPr>
          <p:nvPr>
            <p:ph type="body"/>
          </p:nvPr>
        </p:nvSpPr>
        <p:spPr>
          <a:xfrm>
            <a:off x="45720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41" name="PlaceHolder 6"/>
          <p:cNvSpPr>
            <a:spLocks noGrp="1"/>
          </p:cNvSpPr>
          <p:nvPr>
            <p:ph type="body"/>
          </p:nvPr>
        </p:nvSpPr>
        <p:spPr>
          <a:xfrm>
            <a:off x="323964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42" name="PlaceHolder 7"/>
          <p:cNvSpPr>
            <a:spLocks noGrp="1"/>
          </p:cNvSpPr>
          <p:nvPr>
            <p:ph type="body"/>
          </p:nvPr>
        </p:nvSpPr>
        <p:spPr>
          <a:xfrm>
            <a:off x="602208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5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l-PL"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52" name="PlaceHolder 2"/>
          <p:cNvSpPr>
            <a:spLocks noGrp="1"/>
          </p:cNvSpPr>
          <p:nvPr>
            <p:ph type="body"/>
          </p:nvPr>
        </p:nvSpPr>
        <p:spPr>
          <a:xfrm>
            <a:off x="457200" y="1604520"/>
            <a:ext cx="8229240" cy="397728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1371600" y="1295280"/>
            <a:ext cx="6383520" cy="3100320"/>
          </a:xfrm>
          <a:prstGeom prst="rect">
            <a:avLst/>
          </a:prstGeom>
        </p:spPr>
        <p:txBody>
          <a:bodyPr lIns="0" rIns="0" tIns="0" bIns="0" anchor="ctr"/>
          <a:p>
            <a:pPr algn="ctr"/>
            <a:endParaRPr b="0" lang="pl-PL"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60" name="PlaceHolder 3"/>
          <p:cNvSpPr>
            <a:spLocks noGrp="1"/>
          </p:cNvSpPr>
          <p:nvPr>
            <p:ph type="body"/>
          </p:nvPr>
        </p:nvSpPr>
        <p:spPr>
          <a:xfrm>
            <a:off x="467424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61" name="PlaceHolder 4"/>
          <p:cNvSpPr>
            <a:spLocks noGrp="1"/>
          </p:cNvSpPr>
          <p:nvPr>
            <p:ph type="body"/>
          </p:nvPr>
        </p:nvSpPr>
        <p:spPr>
          <a:xfrm>
            <a:off x="45720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l-PL"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63" name="PlaceHolder 2"/>
          <p:cNvSpPr>
            <a:spLocks noGrp="1"/>
          </p:cNvSpPr>
          <p:nvPr>
            <p:ph type="body"/>
          </p:nvPr>
        </p:nvSpPr>
        <p:spPr>
          <a:xfrm>
            <a:off x="45720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69" name="PlaceHolder 4"/>
          <p:cNvSpPr>
            <a:spLocks noGrp="1"/>
          </p:cNvSpPr>
          <p:nvPr>
            <p:ph type="body"/>
          </p:nvPr>
        </p:nvSpPr>
        <p:spPr>
          <a:xfrm>
            <a:off x="457200" y="368208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71" name="PlaceHolder 2"/>
          <p:cNvSpPr>
            <a:spLocks noGrp="1"/>
          </p:cNvSpPr>
          <p:nvPr>
            <p:ph type="body"/>
          </p:nvPr>
        </p:nvSpPr>
        <p:spPr>
          <a:xfrm>
            <a:off x="457200" y="160452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72" name="PlaceHolder 3"/>
          <p:cNvSpPr>
            <a:spLocks noGrp="1"/>
          </p:cNvSpPr>
          <p:nvPr>
            <p:ph type="body"/>
          </p:nvPr>
        </p:nvSpPr>
        <p:spPr>
          <a:xfrm>
            <a:off x="457200" y="368208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74"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76" name="PlaceHolder 4"/>
          <p:cNvSpPr>
            <a:spLocks noGrp="1"/>
          </p:cNvSpPr>
          <p:nvPr>
            <p:ph type="body"/>
          </p:nvPr>
        </p:nvSpPr>
        <p:spPr>
          <a:xfrm>
            <a:off x="45720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77" name="PlaceHolder 5"/>
          <p:cNvSpPr>
            <a:spLocks noGrp="1"/>
          </p:cNvSpPr>
          <p:nvPr>
            <p:ph type="body"/>
          </p:nvPr>
        </p:nvSpPr>
        <p:spPr>
          <a:xfrm>
            <a:off x="467424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79" name="PlaceHolder 2"/>
          <p:cNvSpPr>
            <a:spLocks noGrp="1"/>
          </p:cNvSpPr>
          <p:nvPr>
            <p:ph type="body"/>
          </p:nvPr>
        </p:nvSpPr>
        <p:spPr>
          <a:xfrm>
            <a:off x="45720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80" name="PlaceHolder 3"/>
          <p:cNvSpPr>
            <a:spLocks noGrp="1"/>
          </p:cNvSpPr>
          <p:nvPr>
            <p:ph type="body"/>
          </p:nvPr>
        </p:nvSpPr>
        <p:spPr>
          <a:xfrm>
            <a:off x="323964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81" name="PlaceHolder 4"/>
          <p:cNvSpPr>
            <a:spLocks noGrp="1"/>
          </p:cNvSpPr>
          <p:nvPr>
            <p:ph type="body"/>
          </p:nvPr>
        </p:nvSpPr>
        <p:spPr>
          <a:xfrm>
            <a:off x="602208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82" name="PlaceHolder 5"/>
          <p:cNvSpPr>
            <a:spLocks noGrp="1"/>
          </p:cNvSpPr>
          <p:nvPr>
            <p:ph type="body"/>
          </p:nvPr>
        </p:nvSpPr>
        <p:spPr>
          <a:xfrm>
            <a:off x="45720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83" name="PlaceHolder 6"/>
          <p:cNvSpPr>
            <a:spLocks noGrp="1"/>
          </p:cNvSpPr>
          <p:nvPr>
            <p:ph type="body"/>
          </p:nvPr>
        </p:nvSpPr>
        <p:spPr>
          <a:xfrm>
            <a:off x="323964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84" name="PlaceHolder 7"/>
          <p:cNvSpPr>
            <a:spLocks noGrp="1"/>
          </p:cNvSpPr>
          <p:nvPr>
            <p:ph type="body"/>
          </p:nvPr>
        </p:nvSpPr>
        <p:spPr>
          <a:xfrm>
            <a:off x="602208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92"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l-PL"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94" name="PlaceHolder 2"/>
          <p:cNvSpPr>
            <a:spLocks noGrp="1"/>
          </p:cNvSpPr>
          <p:nvPr>
            <p:ph type="body"/>
          </p:nvPr>
        </p:nvSpPr>
        <p:spPr>
          <a:xfrm>
            <a:off x="457200" y="1604520"/>
            <a:ext cx="8229240" cy="397728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96" name="PlaceHolder 2"/>
          <p:cNvSpPr>
            <a:spLocks noGrp="1"/>
          </p:cNvSpPr>
          <p:nvPr>
            <p:ph type="body"/>
          </p:nvPr>
        </p:nvSpPr>
        <p:spPr>
          <a:xfrm>
            <a:off x="45720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97" name="PlaceHolder 3"/>
          <p:cNvSpPr>
            <a:spLocks noGrp="1"/>
          </p:cNvSpPr>
          <p:nvPr>
            <p:ph type="body"/>
          </p:nvPr>
        </p:nvSpPr>
        <p:spPr>
          <a:xfrm>
            <a:off x="467424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0" name="PlaceHolder 2"/>
          <p:cNvSpPr>
            <a:spLocks noGrp="1"/>
          </p:cNvSpPr>
          <p:nvPr>
            <p:ph type="body"/>
          </p:nvPr>
        </p:nvSpPr>
        <p:spPr>
          <a:xfrm>
            <a:off x="457200" y="1604520"/>
            <a:ext cx="8229240" cy="397728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1371600" y="1295280"/>
            <a:ext cx="6383520" cy="3100320"/>
          </a:xfrm>
          <a:prstGeom prst="rect">
            <a:avLst/>
          </a:prstGeom>
        </p:spPr>
        <p:txBody>
          <a:bodyPr lIns="0" rIns="0" tIns="0" bIns="0" anchor="ctr"/>
          <a:p>
            <a:pPr algn="ctr"/>
            <a:endParaRPr b="0" lang="pl-PL"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01"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02" name="PlaceHolder 3"/>
          <p:cNvSpPr>
            <a:spLocks noGrp="1"/>
          </p:cNvSpPr>
          <p:nvPr>
            <p:ph type="body"/>
          </p:nvPr>
        </p:nvSpPr>
        <p:spPr>
          <a:xfrm>
            <a:off x="467424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103" name="PlaceHolder 4"/>
          <p:cNvSpPr>
            <a:spLocks noGrp="1"/>
          </p:cNvSpPr>
          <p:nvPr>
            <p:ph type="body"/>
          </p:nvPr>
        </p:nvSpPr>
        <p:spPr>
          <a:xfrm>
            <a:off x="45720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05" name="PlaceHolder 2"/>
          <p:cNvSpPr>
            <a:spLocks noGrp="1"/>
          </p:cNvSpPr>
          <p:nvPr>
            <p:ph type="body"/>
          </p:nvPr>
        </p:nvSpPr>
        <p:spPr>
          <a:xfrm>
            <a:off x="45720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07" name="PlaceHolder 4"/>
          <p:cNvSpPr>
            <a:spLocks noGrp="1"/>
          </p:cNvSpPr>
          <p:nvPr>
            <p:ph type="body"/>
          </p:nvPr>
        </p:nvSpPr>
        <p:spPr>
          <a:xfrm>
            <a:off x="467424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09"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10"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11" name="PlaceHolder 4"/>
          <p:cNvSpPr>
            <a:spLocks noGrp="1"/>
          </p:cNvSpPr>
          <p:nvPr>
            <p:ph type="body"/>
          </p:nvPr>
        </p:nvSpPr>
        <p:spPr>
          <a:xfrm>
            <a:off x="457200" y="368208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13" name="PlaceHolder 2"/>
          <p:cNvSpPr>
            <a:spLocks noGrp="1"/>
          </p:cNvSpPr>
          <p:nvPr>
            <p:ph type="body"/>
          </p:nvPr>
        </p:nvSpPr>
        <p:spPr>
          <a:xfrm>
            <a:off x="457200" y="160452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14" name="PlaceHolder 3"/>
          <p:cNvSpPr>
            <a:spLocks noGrp="1"/>
          </p:cNvSpPr>
          <p:nvPr>
            <p:ph type="body"/>
          </p:nvPr>
        </p:nvSpPr>
        <p:spPr>
          <a:xfrm>
            <a:off x="457200" y="368208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16"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17"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18" name="PlaceHolder 4"/>
          <p:cNvSpPr>
            <a:spLocks noGrp="1"/>
          </p:cNvSpPr>
          <p:nvPr>
            <p:ph type="body"/>
          </p:nvPr>
        </p:nvSpPr>
        <p:spPr>
          <a:xfrm>
            <a:off x="45720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19" name="PlaceHolder 5"/>
          <p:cNvSpPr>
            <a:spLocks noGrp="1"/>
          </p:cNvSpPr>
          <p:nvPr>
            <p:ph type="body"/>
          </p:nvPr>
        </p:nvSpPr>
        <p:spPr>
          <a:xfrm>
            <a:off x="467424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21" name="PlaceHolder 2"/>
          <p:cNvSpPr>
            <a:spLocks noGrp="1"/>
          </p:cNvSpPr>
          <p:nvPr>
            <p:ph type="body"/>
          </p:nvPr>
        </p:nvSpPr>
        <p:spPr>
          <a:xfrm>
            <a:off x="45720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22" name="PlaceHolder 3"/>
          <p:cNvSpPr>
            <a:spLocks noGrp="1"/>
          </p:cNvSpPr>
          <p:nvPr>
            <p:ph type="body"/>
          </p:nvPr>
        </p:nvSpPr>
        <p:spPr>
          <a:xfrm>
            <a:off x="323964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23" name="PlaceHolder 4"/>
          <p:cNvSpPr>
            <a:spLocks noGrp="1"/>
          </p:cNvSpPr>
          <p:nvPr>
            <p:ph type="body"/>
          </p:nvPr>
        </p:nvSpPr>
        <p:spPr>
          <a:xfrm>
            <a:off x="602208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24" name="PlaceHolder 5"/>
          <p:cNvSpPr>
            <a:spLocks noGrp="1"/>
          </p:cNvSpPr>
          <p:nvPr>
            <p:ph type="body"/>
          </p:nvPr>
        </p:nvSpPr>
        <p:spPr>
          <a:xfrm>
            <a:off x="45720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25" name="PlaceHolder 6"/>
          <p:cNvSpPr>
            <a:spLocks noGrp="1"/>
          </p:cNvSpPr>
          <p:nvPr>
            <p:ph type="body"/>
          </p:nvPr>
        </p:nvSpPr>
        <p:spPr>
          <a:xfrm>
            <a:off x="323964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26" name="PlaceHolder 7"/>
          <p:cNvSpPr>
            <a:spLocks noGrp="1"/>
          </p:cNvSpPr>
          <p:nvPr>
            <p:ph type="body"/>
          </p:nvPr>
        </p:nvSpPr>
        <p:spPr>
          <a:xfrm>
            <a:off x="602208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34"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pl-PL"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36" name="PlaceHolder 2"/>
          <p:cNvSpPr>
            <a:spLocks noGrp="1"/>
          </p:cNvSpPr>
          <p:nvPr>
            <p:ph type="body"/>
          </p:nvPr>
        </p:nvSpPr>
        <p:spPr>
          <a:xfrm>
            <a:off x="457200" y="1604520"/>
            <a:ext cx="8229240" cy="397728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2" name="PlaceHolder 2"/>
          <p:cNvSpPr>
            <a:spLocks noGrp="1"/>
          </p:cNvSpPr>
          <p:nvPr>
            <p:ph type="body"/>
          </p:nvPr>
        </p:nvSpPr>
        <p:spPr>
          <a:xfrm>
            <a:off x="45720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38" name="PlaceHolder 2"/>
          <p:cNvSpPr>
            <a:spLocks noGrp="1"/>
          </p:cNvSpPr>
          <p:nvPr>
            <p:ph type="body"/>
          </p:nvPr>
        </p:nvSpPr>
        <p:spPr>
          <a:xfrm>
            <a:off x="45720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139" name="PlaceHolder 3"/>
          <p:cNvSpPr>
            <a:spLocks noGrp="1"/>
          </p:cNvSpPr>
          <p:nvPr>
            <p:ph type="body"/>
          </p:nvPr>
        </p:nvSpPr>
        <p:spPr>
          <a:xfrm>
            <a:off x="467424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0"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1" name="PlaceHolder 1"/>
          <p:cNvSpPr>
            <a:spLocks noGrp="1"/>
          </p:cNvSpPr>
          <p:nvPr>
            <p:ph type="subTitle"/>
          </p:nvPr>
        </p:nvSpPr>
        <p:spPr>
          <a:xfrm>
            <a:off x="1371600" y="1295280"/>
            <a:ext cx="6383520" cy="3100320"/>
          </a:xfrm>
          <a:prstGeom prst="rect">
            <a:avLst/>
          </a:prstGeom>
        </p:spPr>
        <p:txBody>
          <a:bodyPr lIns="0" rIns="0" tIns="0" bIns="0" anchor="ctr"/>
          <a:p>
            <a:pPr algn="ctr"/>
            <a:endParaRPr b="0" lang="pl-PL"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43"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44" name="PlaceHolder 3"/>
          <p:cNvSpPr>
            <a:spLocks noGrp="1"/>
          </p:cNvSpPr>
          <p:nvPr>
            <p:ph type="body"/>
          </p:nvPr>
        </p:nvSpPr>
        <p:spPr>
          <a:xfrm>
            <a:off x="467424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145" name="PlaceHolder 4"/>
          <p:cNvSpPr>
            <a:spLocks noGrp="1"/>
          </p:cNvSpPr>
          <p:nvPr>
            <p:ph type="body"/>
          </p:nvPr>
        </p:nvSpPr>
        <p:spPr>
          <a:xfrm>
            <a:off x="45720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47" name="PlaceHolder 2"/>
          <p:cNvSpPr>
            <a:spLocks noGrp="1"/>
          </p:cNvSpPr>
          <p:nvPr>
            <p:ph type="body"/>
          </p:nvPr>
        </p:nvSpPr>
        <p:spPr>
          <a:xfrm>
            <a:off x="45720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148"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49" name="PlaceHolder 4"/>
          <p:cNvSpPr>
            <a:spLocks noGrp="1"/>
          </p:cNvSpPr>
          <p:nvPr>
            <p:ph type="body"/>
          </p:nvPr>
        </p:nvSpPr>
        <p:spPr>
          <a:xfrm>
            <a:off x="467424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51"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52"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53" name="PlaceHolder 4"/>
          <p:cNvSpPr>
            <a:spLocks noGrp="1"/>
          </p:cNvSpPr>
          <p:nvPr>
            <p:ph type="body"/>
          </p:nvPr>
        </p:nvSpPr>
        <p:spPr>
          <a:xfrm>
            <a:off x="457200" y="368208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55" name="PlaceHolder 2"/>
          <p:cNvSpPr>
            <a:spLocks noGrp="1"/>
          </p:cNvSpPr>
          <p:nvPr>
            <p:ph type="body"/>
          </p:nvPr>
        </p:nvSpPr>
        <p:spPr>
          <a:xfrm>
            <a:off x="457200" y="160452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56" name="PlaceHolder 3"/>
          <p:cNvSpPr>
            <a:spLocks noGrp="1"/>
          </p:cNvSpPr>
          <p:nvPr>
            <p:ph type="body"/>
          </p:nvPr>
        </p:nvSpPr>
        <p:spPr>
          <a:xfrm>
            <a:off x="457200" y="368208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58"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59"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60" name="PlaceHolder 4"/>
          <p:cNvSpPr>
            <a:spLocks noGrp="1"/>
          </p:cNvSpPr>
          <p:nvPr>
            <p:ph type="body"/>
          </p:nvPr>
        </p:nvSpPr>
        <p:spPr>
          <a:xfrm>
            <a:off x="45720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61" name="PlaceHolder 5"/>
          <p:cNvSpPr>
            <a:spLocks noGrp="1"/>
          </p:cNvSpPr>
          <p:nvPr>
            <p:ph type="body"/>
          </p:nvPr>
        </p:nvSpPr>
        <p:spPr>
          <a:xfrm>
            <a:off x="467424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63" name="PlaceHolder 2"/>
          <p:cNvSpPr>
            <a:spLocks noGrp="1"/>
          </p:cNvSpPr>
          <p:nvPr>
            <p:ph type="body"/>
          </p:nvPr>
        </p:nvSpPr>
        <p:spPr>
          <a:xfrm>
            <a:off x="45720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64" name="PlaceHolder 3"/>
          <p:cNvSpPr>
            <a:spLocks noGrp="1"/>
          </p:cNvSpPr>
          <p:nvPr>
            <p:ph type="body"/>
          </p:nvPr>
        </p:nvSpPr>
        <p:spPr>
          <a:xfrm>
            <a:off x="323964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65" name="PlaceHolder 4"/>
          <p:cNvSpPr>
            <a:spLocks noGrp="1"/>
          </p:cNvSpPr>
          <p:nvPr>
            <p:ph type="body"/>
          </p:nvPr>
        </p:nvSpPr>
        <p:spPr>
          <a:xfrm>
            <a:off x="6022080" y="160452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66" name="PlaceHolder 5"/>
          <p:cNvSpPr>
            <a:spLocks noGrp="1"/>
          </p:cNvSpPr>
          <p:nvPr>
            <p:ph type="body"/>
          </p:nvPr>
        </p:nvSpPr>
        <p:spPr>
          <a:xfrm>
            <a:off x="45720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67" name="PlaceHolder 6"/>
          <p:cNvSpPr>
            <a:spLocks noGrp="1"/>
          </p:cNvSpPr>
          <p:nvPr>
            <p:ph type="body"/>
          </p:nvPr>
        </p:nvSpPr>
        <p:spPr>
          <a:xfrm>
            <a:off x="323964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68" name="PlaceHolder 7"/>
          <p:cNvSpPr>
            <a:spLocks noGrp="1"/>
          </p:cNvSpPr>
          <p:nvPr>
            <p:ph type="body"/>
          </p:nvPr>
        </p:nvSpPr>
        <p:spPr>
          <a:xfrm>
            <a:off x="6022080" y="3682080"/>
            <a:ext cx="26496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1371600" y="1295280"/>
            <a:ext cx="6383520" cy="3100320"/>
          </a:xfrm>
          <a:prstGeom prst="rect">
            <a:avLst/>
          </a:prstGeom>
        </p:spPr>
        <p:txBody>
          <a:bodyPr lIns="0" rIns="0" tIns="0" bIns="0" anchor="ctr"/>
          <a:p>
            <a:pPr algn="ctr"/>
            <a:endParaRPr b="0" lang="pl-PL"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17"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18" name="PlaceHolder 3"/>
          <p:cNvSpPr>
            <a:spLocks noGrp="1"/>
          </p:cNvSpPr>
          <p:nvPr>
            <p:ph type="body"/>
          </p:nvPr>
        </p:nvSpPr>
        <p:spPr>
          <a:xfrm>
            <a:off x="467424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19" name="PlaceHolder 4"/>
          <p:cNvSpPr>
            <a:spLocks noGrp="1"/>
          </p:cNvSpPr>
          <p:nvPr>
            <p:ph type="body"/>
          </p:nvPr>
        </p:nvSpPr>
        <p:spPr>
          <a:xfrm>
            <a:off x="45720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21" name="PlaceHolder 2"/>
          <p:cNvSpPr>
            <a:spLocks noGrp="1"/>
          </p:cNvSpPr>
          <p:nvPr>
            <p:ph type="body"/>
          </p:nvPr>
        </p:nvSpPr>
        <p:spPr>
          <a:xfrm>
            <a:off x="457200" y="1604520"/>
            <a:ext cx="4015800" cy="3977280"/>
          </a:xfrm>
          <a:prstGeom prst="rect">
            <a:avLst/>
          </a:prstGeom>
        </p:spPr>
        <p:txBody>
          <a:bodyPr lIns="0" rIns="0" tIns="0" bIns="0">
            <a:normAutofit/>
          </a:bodyPr>
          <a:p>
            <a:endParaRPr b="0" lang="pl-PL" sz="1800" spc="-1" strike="noStrike">
              <a:solidFill>
                <a:srgbClr val="000000"/>
              </a:solidFill>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23" name="PlaceHolder 4"/>
          <p:cNvSpPr>
            <a:spLocks noGrp="1"/>
          </p:cNvSpPr>
          <p:nvPr>
            <p:ph type="body"/>
          </p:nvPr>
        </p:nvSpPr>
        <p:spPr>
          <a:xfrm>
            <a:off x="4674240" y="368208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371600" y="1295280"/>
            <a:ext cx="6383520" cy="668520"/>
          </a:xfrm>
          <a:prstGeom prst="rect">
            <a:avLst/>
          </a:prstGeom>
        </p:spPr>
        <p:txBody>
          <a:bodyPr lIns="0" rIns="0" tIns="0" bIns="0" anchor="ctr"/>
          <a:p>
            <a:endParaRPr b="0" lang="pl-PL" sz="1800" spc="-1" strike="noStrike">
              <a:solidFill>
                <a:srgbClr val="000000"/>
              </a:solidFill>
              <a:latin typeface="Arial"/>
            </a:endParaRPr>
          </a:p>
        </p:txBody>
      </p:sp>
      <p:sp>
        <p:nvSpPr>
          <p:cNvPr id="25" name="PlaceHolder 2"/>
          <p:cNvSpPr>
            <a:spLocks noGrp="1"/>
          </p:cNvSpPr>
          <p:nvPr>
            <p:ph type="body"/>
          </p:nvPr>
        </p:nvSpPr>
        <p:spPr>
          <a:xfrm>
            <a:off x="45720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26" name="PlaceHolder 3"/>
          <p:cNvSpPr>
            <a:spLocks noGrp="1"/>
          </p:cNvSpPr>
          <p:nvPr>
            <p:ph type="body"/>
          </p:nvPr>
        </p:nvSpPr>
        <p:spPr>
          <a:xfrm>
            <a:off x="4674240" y="1604520"/>
            <a:ext cx="4015800" cy="1896840"/>
          </a:xfrm>
          <a:prstGeom prst="rect">
            <a:avLst/>
          </a:prstGeom>
        </p:spPr>
        <p:txBody>
          <a:bodyPr lIns="0" rIns="0" tIns="0" bIns="0">
            <a:normAutofit/>
          </a:bodyPr>
          <a:p>
            <a:endParaRPr b="0" lang="pl-PL" sz="1800" spc="-1" strike="noStrike">
              <a:solidFill>
                <a:srgbClr val="000000"/>
              </a:solidFill>
              <a:latin typeface="Arial"/>
            </a:endParaRPr>
          </a:p>
        </p:txBody>
      </p:sp>
      <p:sp>
        <p:nvSpPr>
          <p:cNvPr id="27" name="PlaceHolder 4"/>
          <p:cNvSpPr>
            <a:spLocks noGrp="1"/>
          </p:cNvSpPr>
          <p:nvPr>
            <p:ph type="body"/>
          </p:nvPr>
        </p:nvSpPr>
        <p:spPr>
          <a:xfrm>
            <a:off x="457200" y="3682080"/>
            <a:ext cx="8229240" cy="1896840"/>
          </a:xfrm>
          <a:prstGeom prst="rect">
            <a:avLst/>
          </a:prstGeom>
        </p:spPr>
        <p:txBody>
          <a:bodyPr lIns="0" rIns="0" tIns="0" bIns="0">
            <a:normAutofit/>
          </a:bodyPr>
          <a:p>
            <a:endParaRPr b="0" lang="pl-PL"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1" descr=""/>
          <p:cNvPicPr/>
          <p:nvPr/>
        </p:nvPicPr>
        <p:blipFill>
          <a:blip r:embed="rId2"/>
          <a:stretch/>
        </p:blipFill>
        <p:spPr>
          <a:xfrm>
            <a:off x="0" y="0"/>
            <a:ext cx="9142560" cy="6856560"/>
          </a:xfrm>
          <a:prstGeom prst="rect">
            <a:avLst/>
          </a:prstGeom>
          <a:ln w="9360">
            <a:noFill/>
          </a:ln>
        </p:spPr>
      </p:pic>
      <p:pic>
        <p:nvPicPr>
          <p:cNvPr id="1" name="Picture 2" descr=""/>
          <p:cNvPicPr/>
          <p:nvPr/>
        </p:nvPicPr>
        <p:blipFill>
          <a:blip r:embed="rId3"/>
          <a:stretch/>
        </p:blipFill>
        <p:spPr>
          <a:xfrm>
            <a:off x="0" y="2800440"/>
            <a:ext cx="9142560" cy="932040"/>
          </a:xfrm>
          <a:prstGeom prst="rect">
            <a:avLst/>
          </a:prstGeom>
          <a:ln w="9360">
            <a:noFill/>
          </a:ln>
        </p:spPr>
      </p:pic>
      <p:sp>
        <p:nvSpPr>
          <p:cNvPr id="2" name="CustomShape 1"/>
          <p:cNvSpPr/>
          <p:nvPr/>
        </p:nvSpPr>
        <p:spPr>
          <a:xfrm>
            <a:off x="304920" y="6356520"/>
            <a:ext cx="2132280" cy="363600"/>
          </a:xfrm>
          <a:prstGeom prst="rect">
            <a:avLst/>
          </a:prstGeom>
          <a:noFill/>
          <a:ln w="9360">
            <a:noFill/>
          </a:ln>
        </p:spPr>
        <p:style>
          <a:lnRef idx="0"/>
          <a:fillRef idx="0"/>
          <a:effectRef idx="0"/>
          <a:fontRef idx="minor"/>
        </p:style>
      </p:sp>
      <p:sp>
        <p:nvSpPr>
          <p:cNvPr id="3" name="CustomShape 2"/>
          <p:cNvSpPr/>
          <p:nvPr/>
        </p:nvSpPr>
        <p:spPr>
          <a:xfrm>
            <a:off x="2971800" y="6356520"/>
            <a:ext cx="3198960" cy="363600"/>
          </a:xfrm>
          <a:prstGeom prst="rect">
            <a:avLst/>
          </a:prstGeom>
          <a:noFill/>
          <a:ln w="9360">
            <a:noFill/>
          </a:ln>
        </p:spPr>
        <p:style>
          <a:lnRef idx="0"/>
          <a:fillRef idx="0"/>
          <a:effectRef idx="0"/>
          <a:fontRef idx="minor"/>
        </p:style>
      </p:sp>
      <p:sp>
        <p:nvSpPr>
          <p:cNvPr id="4" name="PlaceHolder 3"/>
          <p:cNvSpPr>
            <a:spLocks noGrp="1"/>
          </p:cNvSpPr>
          <p:nvPr>
            <p:ph type="title"/>
          </p:nvPr>
        </p:nvSpPr>
        <p:spPr>
          <a:xfrm>
            <a:off x="1371600" y="1295280"/>
            <a:ext cx="6383520" cy="668520"/>
          </a:xfrm>
          <a:prstGeom prst="rect">
            <a:avLst/>
          </a:prstGeom>
        </p:spPr>
        <p:txBody>
          <a:bodyPr lIns="0" rIns="0" tIns="0" bIns="0" anchor="ctr"/>
          <a:p>
            <a:r>
              <a:rPr b="0" lang="pl-PL" sz="1800" spc="-1" strike="noStrike">
                <a:solidFill>
                  <a:srgbClr val="000000"/>
                </a:solidFill>
                <a:latin typeface="Arial"/>
              </a:rPr>
              <a:t>Kliknij, aby edytować format tekstu tytułu</a:t>
            </a:r>
            <a:endParaRPr b="0" lang="pl-PL" sz="1800" spc="-1" strike="noStrike">
              <a:solidFill>
                <a:srgbClr val="000000"/>
              </a:solidFill>
              <a:latin typeface="Arial"/>
            </a:endParaRPr>
          </a:p>
        </p:txBody>
      </p:sp>
      <p:sp>
        <p:nvSpPr>
          <p:cNvPr id="5" name="PlaceHolder 4"/>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800" spc="-1" strike="noStrike">
                <a:solidFill>
                  <a:srgbClr val="000000"/>
                </a:solidFill>
                <a:latin typeface="Arial"/>
              </a:rPr>
              <a:t>Kliknij, aby edytować format tekstu konspektu</a:t>
            </a:r>
            <a:endParaRPr b="0" lang="pl-PL"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800" spc="-1" strike="noStrike">
                <a:solidFill>
                  <a:srgbClr val="000000"/>
                </a:solidFill>
                <a:latin typeface="Arial"/>
              </a:rPr>
              <a:t>Drugi poziom konspektu</a:t>
            </a:r>
            <a:endParaRPr b="0" lang="pl-PL"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800" spc="-1" strike="noStrike">
                <a:solidFill>
                  <a:srgbClr val="000000"/>
                </a:solidFill>
                <a:latin typeface="Arial"/>
              </a:rPr>
              <a:t>Trzeci poziom konspektu</a:t>
            </a:r>
            <a:endParaRPr b="0" lang="pl-PL"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800" spc="-1" strike="noStrike">
                <a:solidFill>
                  <a:srgbClr val="000000"/>
                </a:solidFill>
                <a:latin typeface="Arial"/>
              </a:rPr>
              <a:t>Czwarty poziom konspektu</a:t>
            </a:r>
            <a:endParaRPr b="0" lang="pl-PL"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1800" spc="-1" strike="noStrike">
                <a:solidFill>
                  <a:srgbClr val="000000"/>
                </a:solidFill>
                <a:latin typeface="Arial"/>
              </a:rPr>
              <a:t>Piąty poziom konspektu</a:t>
            </a:r>
            <a:endParaRPr b="0" lang="pl-PL"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1800" spc="-1" strike="noStrike">
                <a:solidFill>
                  <a:srgbClr val="000000"/>
                </a:solidFill>
                <a:latin typeface="Arial"/>
              </a:rPr>
              <a:t>Szósty poziom konspektu</a:t>
            </a:r>
            <a:endParaRPr b="0" lang="pl-PL"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1800" spc="-1" strike="noStrike">
                <a:solidFill>
                  <a:srgbClr val="000000"/>
                </a:solidFill>
                <a:latin typeface="Arial"/>
              </a:rPr>
              <a:t>Siódmy poziom konspektu</a:t>
            </a:r>
            <a:endParaRPr b="0" lang="pl-PL" sz="1800" spc="-1" strike="noStrike">
              <a:solidFill>
                <a:srgbClr val="000000"/>
              </a:solidFill>
              <a:latin typeface="Arial"/>
            </a:endParaRPr>
          </a:p>
        </p:txBody>
      </p:sp>
      <p:sp>
        <p:nvSpPr>
          <p:cNvPr id="6" name="PlaceHolder 5"/>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800" spc="-1" strike="noStrike">
                <a:solidFill>
                  <a:srgbClr val="000000"/>
                </a:solidFill>
                <a:latin typeface="Arial"/>
              </a:rPr>
              <a:t>Kliknij, aby edytować format tekstu konspektu</a:t>
            </a:r>
            <a:endParaRPr b="0" lang="pl-PL"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800" spc="-1" strike="noStrike">
                <a:solidFill>
                  <a:srgbClr val="000000"/>
                </a:solidFill>
                <a:latin typeface="Arial"/>
              </a:rPr>
              <a:t>Drugi poziom konspektu</a:t>
            </a:r>
            <a:endParaRPr b="0" lang="pl-PL"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800" spc="-1" strike="noStrike">
                <a:solidFill>
                  <a:srgbClr val="000000"/>
                </a:solidFill>
                <a:latin typeface="Arial"/>
              </a:rPr>
              <a:t>Trzeci poziom konspektu</a:t>
            </a:r>
            <a:endParaRPr b="0" lang="pl-PL"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800" spc="-1" strike="noStrike">
                <a:solidFill>
                  <a:srgbClr val="000000"/>
                </a:solidFill>
                <a:latin typeface="Arial"/>
              </a:rPr>
              <a:t>Czwarty poziom konspektu</a:t>
            </a:r>
            <a:endParaRPr b="0" lang="pl-PL"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1800" spc="-1" strike="noStrike">
                <a:solidFill>
                  <a:srgbClr val="000000"/>
                </a:solidFill>
                <a:latin typeface="Arial"/>
              </a:rPr>
              <a:t>Piąty poziom konspektu</a:t>
            </a:r>
            <a:endParaRPr b="0" lang="pl-PL"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1800" spc="-1" strike="noStrike">
                <a:solidFill>
                  <a:srgbClr val="000000"/>
                </a:solidFill>
                <a:latin typeface="Arial"/>
              </a:rPr>
              <a:t>Szósty poziom konspektu</a:t>
            </a:r>
            <a:endParaRPr b="0" lang="pl-PL"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1800" spc="-1" strike="noStrike">
                <a:solidFill>
                  <a:srgbClr val="000000"/>
                </a:solidFill>
                <a:latin typeface="Arial"/>
              </a:rPr>
              <a:t>Siódmy poziom konspektu</a:t>
            </a:r>
            <a:endParaRPr b="0" lang="pl-PL"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3" name="Picture 1" descr=""/>
          <p:cNvPicPr/>
          <p:nvPr/>
        </p:nvPicPr>
        <p:blipFill>
          <a:blip r:embed="rId2"/>
          <a:stretch/>
        </p:blipFill>
        <p:spPr>
          <a:xfrm>
            <a:off x="0" y="0"/>
            <a:ext cx="9142560" cy="6856560"/>
          </a:xfrm>
          <a:prstGeom prst="rect">
            <a:avLst/>
          </a:prstGeom>
          <a:ln w="9360">
            <a:noFill/>
          </a:ln>
        </p:spPr>
      </p:pic>
      <p:pic>
        <p:nvPicPr>
          <p:cNvPr id="44" name="Picture 2" descr=""/>
          <p:cNvPicPr/>
          <p:nvPr/>
        </p:nvPicPr>
        <p:blipFill>
          <a:blip r:embed="rId3"/>
          <a:stretch/>
        </p:blipFill>
        <p:spPr>
          <a:xfrm>
            <a:off x="0" y="2800440"/>
            <a:ext cx="9142560" cy="932040"/>
          </a:xfrm>
          <a:prstGeom prst="rect">
            <a:avLst/>
          </a:prstGeom>
          <a:ln w="9360">
            <a:noFill/>
          </a:ln>
        </p:spPr>
      </p:pic>
      <p:sp>
        <p:nvSpPr>
          <p:cNvPr id="45" name="CustomShape 1"/>
          <p:cNvSpPr/>
          <p:nvPr/>
        </p:nvSpPr>
        <p:spPr>
          <a:xfrm>
            <a:off x="304920" y="6356520"/>
            <a:ext cx="2132280" cy="363600"/>
          </a:xfrm>
          <a:prstGeom prst="rect">
            <a:avLst/>
          </a:prstGeom>
          <a:noFill/>
          <a:ln w="9360">
            <a:noFill/>
          </a:ln>
        </p:spPr>
        <p:style>
          <a:lnRef idx="0"/>
          <a:fillRef idx="0"/>
          <a:effectRef idx="0"/>
          <a:fontRef idx="minor"/>
        </p:style>
      </p:sp>
      <p:sp>
        <p:nvSpPr>
          <p:cNvPr id="46" name="CustomShape 2"/>
          <p:cNvSpPr/>
          <p:nvPr/>
        </p:nvSpPr>
        <p:spPr>
          <a:xfrm>
            <a:off x="2971800" y="6356520"/>
            <a:ext cx="3198960" cy="363600"/>
          </a:xfrm>
          <a:prstGeom prst="rect">
            <a:avLst/>
          </a:prstGeom>
          <a:noFill/>
          <a:ln w="9360">
            <a:noFill/>
          </a:ln>
        </p:spPr>
        <p:style>
          <a:lnRef idx="0"/>
          <a:fillRef idx="0"/>
          <a:effectRef idx="0"/>
          <a:fontRef idx="minor"/>
        </p:style>
      </p:sp>
      <p:sp>
        <p:nvSpPr>
          <p:cNvPr id="47" name="PlaceHolder 3"/>
          <p:cNvSpPr>
            <a:spLocks noGrp="1"/>
          </p:cNvSpPr>
          <p:nvPr>
            <p:ph type="title"/>
          </p:nvPr>
        </p:nvSpPr>
        <p:spPr>
          <a:xfrm>
            <a:off x="457200" y="273600"/>
            <a:ext cx="8229240" cy="1144800"/>
          </a:xfrm>
          <a:prstGeom prst="rect">
            <a:avLst/>
          </a:prstGeom>
        </p:spPr>
        <p:txBody>
          <a:bodyPr lIns="0" rIns="0" tIns="0" bIns="0" anchor="ctr"/>
          <a:p>
            <a:r>
              <a:rPr b="0" lang="pl-PL" sz="1800" spc="-1" strike="noStrike">
                <a:solidFill>
                  <a:srgbClr val="000000"/>
                </a:solidFill>
                <a:latin typeface="Arial"/>
              </a:rPr>
              <a:t>Kliknij, aby edytować format tekstu tytułu</a:t>
            </a:r>
            <a:endParaRPr b="0" lang="pl-PL" sz="1800" spc="-1" strike="noStrike">
              <a:solidFill>
                <a:srgbClr val="000000"/>
              </a:solidFill>
              <a:latin typeface="Arial"/>
            </a:endParaRPr>
          </a:p>
        </p:txBody>
      </p:sp>
      <p:sp>
        <p:nvSpPr>
          <p:cNvPr id="48" name="PlaceHolder 4"/>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800" spc="-1" strike="noStrike">
                <a:solidFill>
                  <a:srgbClr val="000000"/>
                </a:solidFill>
                <a:latin typeface="Arial"/>
              </a:rPr>
              <a:t>Kliknij, aby edytować format tekstu konspektu</a:t>
            </a:r>
            <a:endParaRPr b="0" lang="pl-PL"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800" spc="-1" strike="noStrike">
                <a:solidFill>
                  <a:srgbClr val="000000"/>
                </a:solidFill>
                <a:latin typeface="Arial"/>
              </a:rPr>
              <a:t>Drugi poziom konspektu</a:t>
            </a:r>
            <a:endParaRPr b="0" lang="pl-PL"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800" spc="-1" strike="noStrike">
                <a:solidFill>
                  <a:srgbClr val="000000"/>
                </a:solidFill>
                <a:latin typeface="Arial"/>
              </a:rPr>
              <a:t>Trzeci poziom konspektu</a:t>
            </a:r>
            <a:endParaRPr b="0" lang="pl-PL"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800" spc="-1" strike="noStrike">
                <a:solidFill>
                  <a:srgbClr val="000000"/>
                </a:solidFill>
                <a:latin typeface="Arial"/>
              </a:rPr>
              <a:t>Czwarty poziom konspektu</a:t>
            </a:r>
            <a:endParaRPr b="0" lang="pl-PL"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 descr=""/>
          <p:cNvPicPr/>
          <p:nvPr/>
        </p:nvPicPr>
        <p:blipFill>
          <a:blip r:embed="rId2"/>
          <a:stretch/>
        </p:blipFill>
        <p:spPr>
          <a:xfrm>
            <a:off x="0" y="0"/>
            <a:ext cx="9142560" cy="6856560"/>
          </a:xfrm>
          <a:prstGeom prst="rect">
            <a:avLst/>
          </a:prstGeom>
          <a:ln w="9360">
            <a:noFill/>
          </a:ln>
        </p:spPr>
      </p:pic>
      <p:pic>
        <p:nvPicPr>
          <p:cNvPr id="86" name="Picture 2" descr=""/>
          <p:cNvPicPr/>
          <p:nvPr/>
        </p:nvPicPr>
        <p:blipFill>
          <a:blip r:embed="rId3"/>
          <a:stretch/>
        </p:blipFill>
        <p:spPr>
          <a:xfrm>
            <a:off x="0" y="1619280"/>
            <a:ext cx="9142560" cy="930600"/>
          </a:xfrm>
          <a:prstGeom prst="rect">
            <a:avLst/>
          </a:prstGeom>
          <a:ln w="9360">
            <a:noFill/>
          </a:ln>
        </p:spPr>
      </p:pic>
      <p:sp>
        <p:nvSpPr>
          <p:cNvPr id="87" name="CustomShape 1"/>
          <p:cNvSpPr/>
          <p:nvPr/>
        </p:nvSpPr>
        <p:spPr>
          <a:xfrm>
            <a:off x="304920" y="6356520"/>
            <a:ext cx="2132280" cy="363600"/>
          </a:xfrm>
          <a:prstGeom prst="rect">
            <a:avLst/>
          </a:prstGeom>
          <a:noFill/>
          <a:ln w="9360">
            <a:noFill/>
          </a:ln>
        </p:spPr>
        <p:style>
          <a:lnRef idx="0"/>
          <a:fillRef idx="0"/>
          <a:effectRef idx="0"/>
          <a:fontRef idx="minor"/>
        </p:style>
      </p:sp>
      <p:sp>
        <p:nvSpPr>
          <p:cNvPr id="88" name="CustomShape 2"/>
          <p:cNvSpPr/>
          <p:nvPr/>
        </p:nvSpPr>
        <p:spPr>
          <a:xfrm>
            <a:off x="2971800" y="6356520"/>
            <a:ext cx="3198960" cy="363600"/>
          </a:xfrm>
          <a:prstGeom prst="rect">
            <a:avLst/>
          </a:prstGeom>
          <a:noFill/>
          <a:ln w="9360">
            <a:noFill/>
          </a:ln>
        </p:spPr>
        <p:style>
          <a:lnRef idx="0"/>
          <a:fillRef idx="0"/>
          <a:effectRef idx="0"/>
          <a:fontRef idx="minor"/>
        </p:style>
      </p:sp>
      <p:sp>
        <p:nvSpPr>
          <p:cNvPr id="89" name="PlaceHolder 3"/>
          <p:cNvSpPr>
            <a:spLocks noGrp="1"/>
          </p:cNvSpPr>
          <p:nvPr>
            <p:ph type="title"/>
          </p:nvPr>
        </p:nvSpPr>
        <p:spPr>
          <a:xfrm>
            <a:off x="457200" y="273600"/>
            <a:ext cx="8229240" cy="1144800"/>
          </a:xfrm>
          <a:prstGeom prst="rect">
            <a:avLst/>
          </a:prstGeom>
        </p:spPr>
        <p:txBody>
          <a:bodyPr lIns="0" rIns="0" tIns="0" bIns="0" anchor="ctr"/>
          <a:p>
            <a:r>
              <a:rPr b="0" lang="pl-PL" sz="1800" spc="-1" strike="noStrike">
                <a:solidFill>
                  <a:srgbClr val="000000"/>
                </a:solidFill>
                <a:latin typeface="Arial"/>
              </a:rPr>
              <a:t>Kliknij, aby edytować format tekstu tytułu</a:t>
            </a:r>
            <a:endParaRPr b="0" lang="pl-PL" sz="1800" spc="-1" strike="noStrike">
              <a:solidFill>
                <a:srgbClr val="000000"/>
              </a:solidFill>
              <a:latin typeface="Arial"/>
            </a:endParaRPr>
          </a:p>
        </p:txBody>
      </p:sp>
      <p:sp>
        <p:nvSpPr>
          <p:cNvPr id="90" name="PlaceHolder 4"/>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800" spc="-1" strike="noStrike">
                <a:solidFill>
                  <a:srgbClr val="000000"/>
                </a:solidFill>
                <a:latin typeface="Arial"/>
              </a:rPr>
              <a:t>Kliknij, aby edytować format tekstu konspektu</a:t>
            </a:r>
            <a:endParaRPr b="0" lang="pl-PL"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800" spc="-1" strike="noStrike">
                <a:solidFill>
                  <a:srgbClr val="000000"/>
                </a:solidFill>
                <a:latin typeface="Arial"/>
              </a:rPr>
              <a:t>Drugi poziom konspektu</a:t>
            </a:r>
            <a:endParaRPr b="0" lang="pl-PL"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800" spc="-1" strike="noStrike">
                <a:solidFill>
                  <a:srgbClr val="000000"/>
                </a:solidFill>
                <a:latin typeface="Arial"/>
              </a:rPr>
              <a:t>Trzeci poziom konspektu</a:t>
            </a:r>
            <a:endParaRPr b="0" lang="pl-PL"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800" spc="-1" strike="noStrike">
                <a:solidFill>
                  <a:srgbClr val="000000"/>
                </a:solidFill>
                <a:latin typeface="Arial"/>
              </a:rPr>
              <a:t>Czwarty poziom konspektu</a:t>
            </a:r>
            <a:endParaRPr b="0" lang="pl-PL"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7" name="Picture 1" descr=""/>
          <p:cNvPicPr/>
          <p:nvPr/>
        </p:nvPicPr>
        <p:blipFill>
          <a:blip r:embed="rId2"/>
          <a:stretch/>
        </p:blipFill>
        <p:spPr>
          <a:xfrm>
            <a:off x="0" y="0"/>
            <a:ext cx="9142560" cy="6856560"/>
          </a:xfrm>
          <a:prstGeom prst="rect">
            <a:avLst/>
          </a:prstGeom>
          <a:ln w="9360">
            <a:noFill/>
          </a:ln>
        </p:spPr>
      </p:pic>
      <p:pic>
        <p:nvPicPr>
          <p:cNvPr id="128" name="Picture 2" descr=""/>
          <p:cNvPicPr/>
          <p:nvPr/>
        </p:nvPicPr>
        <p:blipFill>
          <a:blip r:embed="rId3"/>
          <a:stretch/>
        </p:blipFill>
        <p:spPr>
          <a:xfrm>
            <a:off x="0" y="2800440"/>
            <a:ext cx="9142560" cy="932040"/>
          </a:xfrm>
          <a:prstGeom prst="rect">
            <a:avLst/>
          </a:prstGeom>
          <a:ln w="9360">
            <a:noFill/>
          </a:ln>
        </p:spPr>
      </p:pic>
      <p:sp>
        <p:nvSpPr>
          <p:cNvPr id="129" name="CustomShape 1"/>
          <p:cNvSpPr/>
          <p:nvPr/>
        </p:nvSpPr>
        <p:spPr>
          <a:xfrm>
            <a:off x="304920" y="6356520"/>
            <a:ext cx="2132280" cy="363600"/>
          </a:xfrm>
          <a:prstGeom prst="rect">
            <a:avLst/>
          </a:prstGeom>
          <a:noFill/>
          <a:ln w="9360">
            <a:noFill/>
          </a:ln>
        </p:spPr>
        <p:style>
          <a:lnRef idx="0"/>
          <a:fillRef idx="0"/>
          <a:effectRef idx="0"/>
          <a:fontRef idx="minor"/>
        </p:style>
      </p:sp>
      <p:sp>
        <p:nvSpPr>
          <p:cNvPr id="130" name="CustomShape 2"/>
          <p:cNvSpPr/>
          <p:nvPr/>
        </p:nvSpPr>
        <p:spPr>
          <a:xfrm>
            <a:off x="2971800" y="6356520"/>
            <a:ext cx="3198960" cy="363600"/>
          </a:xfrm>
          <a:prstGeom prst="rect">
            <a:avLst/>
          </a:prstGeom>
          <a:noFill/>
          <a:ln w="9360">
            <a:noFill/>
          </a:ln>
        </p:spPr>
        <p:style>
          <a:lnRef idx="0"/>
          <a:fillRef idx="0"/>
          <a:effectRef idx="0"/>
          <a:fontRef idx="minor"/>
        </p:style>
      </p:sp>
      <p:sp>
        <p:nvSpPr>
          <p:cNvPr id="131" name="PlaceHolder 3"/>
          <p:cNvSpPr>
            <a:spLocks noGrp="1"/>
          </p:cNvSpPr>
          <p:nvPr>
            <p:ph type="title"/>
          </p:nvPr>
        </p:nvSpPr>
        <p:spPr>
          <a:xfrm>
            <a:off x="1371600" y="1295280"/>
            <a:ext cx="6383520" cy="668520"/>
          </a:xfrm>
          <a:prstGeom prst="rect">
            <a:avLst/>
          </a:prstGeom>
        </p:spPr>
        <p:txBody>
          <a:bodyPr lIns="0" rIns="0" tIns="0" bIns="0" anchor="ctr"/>
          <a:p>
            <a:r>
              <a:rPr b="0" lang="pl-PL" sz="1800" spc="-1" strike="noStrike">
                <a:solidFill>
                  <a:srgbClr val="000000"/>
                </a:solidFill>
                <a:latin typeface="Arial"/>
              </a:rPr>
              <a:t>Kliknij, aby edytować format tekstu tytułu</a:t>
            </a:r>
            <a:endParaRPr b="0" lang="pl-PL" sz="1800" spc="-1" strike="noStrike">
              <a:solidFill>
                <a:srgbClr val="000000"/>
              </a:solidFill>
              <a:latin typeface="Arial"/>
            </a:endParaRPr>
          </a:p>
        </p:txBody>
      </p:sp>
      <p:sp>
        <p:nvSpPr>
          <p:cNvPr id="132" name="PlaceHolder 4"/>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pl-PL" sz="1800" spc="-1" strike="noStrike">
                <a:solidFill>
                  <a:srgbClr val="000000"/>
                </a:solidFill>
                <a:latin typeface="Arial"/>
              </a:rPr>
              <a:t>Kliknij, aby edytować format tekstu konspektu</a:t>
            </a:r>
            <a:endParaRPr b="0" lang="pl-PL"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pl-PL" sz="1800" spc="-1" strike="noStrike">
                <a:solidFill>
                  <a:srgbClr val="000000"/>
                </a:solidFill>
                <a:latin typeface="Arial"/>
              </a:rPr>
              <a:t>Drugi poziom konspektu</a:t>
            </a:r>
            <a:endParaRPr b="0" lang="pl-PL"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pl-PL" sz="1800" spc="-1" strike="noStrike">
                <a:solidFill>
                  <a:srgbClr val="000000"/>
                </a:solidFill>
                <a:latin typeface="Arial"/>
              </a:rPr>
              <a:t>Trzeci poziom konspektu</a:t>
            </a:r>
            <a:endParaRPr b="0" lang="pl-PL"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pl-PL" sz="1800" spc="-1" strike="noStrike">
                <a:solidFill>
                  <a:srgbClr val="000000"/>
                </a:solidFill>
                <a:latin typeface="Arial"/>
              </a:rPr>
              <a:t>Czwarty poziom konspektu</a:t>
            </a:r>
            <a:endParaRPr b="0" lang="pl-PL"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pl-PL" sz="2000" spc="-1" strike="noStrike">
                <a:solidFill>
                  <a:srgbClr val="000000"/>
                </a:solidFill>
                <a:latin typeface="Arial"/>
              </a:rPr>
              <a:t>Piąty poziom konspektu</a:t>
            </a:r>
            <a:endParaRPr b="0" lang="pl-P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pl-PL" sz="2000" spc="-1" strike="noStrike">
                <a:solidFill>
                  <a:srgbClr val="000000"/>
                </a:solidFill>
                <a:latin typeface="Arial"/>
              </a:rPr>
              <a:t>Szósty poziom konspektu</a:t>
            </a:r>
            <a:endParaRPr b="0" lang="pl-P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pl-PL" sz="2000" spc="-1" strike="noStrike">
                <a:solidFill>
                  <a:srgbClr val="000000"/>
                </a:solidFill>
                <a:latin typeface="Arial"/>
              </a:rPr>
              <a:t>Siódmy poziom konspektu</a:t>
            </a:r>
            <a:endParaRPr b="0" lang="pl-P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4.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2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41.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png"/><Relationship Id="rId4" Type="http://schemas.openxmlformats.org/officeDocument/2006/relationships/slideLayout" Target="../slideLayouts/slideLayout41.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jpeg"/><Relationship Id="rId3" Type="http://schemas.openxmlformats.org/officeDocument/2006/relationships/image" Target="../media/image31.png"/><Relationship Id="rId4" Type="http://schemas.openxmlformats.org/officeDocument/2006/relationships/slideLayout" Target="../slideLayouts/slideLayout41.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slideLayout" Target="../slideLayouts/slideLayout41.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png"/><Relationship Id="rId3" Type="http://schemas.openxmlformats.org/officeDocument/2006/relationships/slideLayout" Target="../slideLayouts/slideLayout41.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slideLayout" Target="../slideLayouts/slideLayout41.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41.xml"/><Relationship Id="rId5"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4.wmf"/><Relationship Id="rId2" Type="http://schemas.openxmlformats.org/officeDocument/2006/relationships/image" Target="../media/image45.jpeg"/><Relationship Id="rId3" Type="http://schemas.openxmlformats.org/officeDocument/2006/relationships/slideLayout" Target="../slideLayouts/slideLayout41.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jpeg"/><Relationship Id="rId4" Type="http://schemas.openxmlformats.org/officeDocument/2006/relationships/slideLayout" Target="../slideLayouts/slideLayout41.xml"/>
</Relationships>
</file>

<file path=ppt/slides/_rels/slide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hyperlink" Target="https://www.google.com/search?client=firefox-b&amp;biw=1024&amp;bih=745&amp;tbm=isch&amp;sa=1&amp;ei=n2HwWsWsFMzYwQKmj7LIDQ&amp;q=polska+na+mapie+europy&amp;oq=polska+na+mapie+europy&amp;gs_l=img.3..0.45464.49874.0.50322.16.10.0.6.6.0.90.772.10.10.0....0...1c.1.64.img..0.16.810...0i67k1j0i5i30k1j0i8i30k1j0i24k1j0i30k1.0.9dhf5qhQ-OA" TargetMode="External"/><Relationship Id="rId2" Type="http://schemas.openxmlformats.org/officeDocument/2006/relationships/hyperlink" Target="https://www.google.com/search?client=firefox-b&amp;biw=1024&amp;bih=745&amp;tbm=isch&amp;sa=1&amp;ei=n2HwWsWsFMzYwQKmj7LIDQ&amp;q=polska+na+mapie+europy&amp;oq=polska+na+mapie+europy&amp;gs_l=img.3..0.45464.49874.0.50322.16.10.0.6.6.0.90.772.10.10.0....0...1c.1.64.img..0.16.810...0i67k1j0i5i30k1j0i8i30k1j0i24k1j0i30k1.0.9dhf5qhQ-OA" TargetMode="External"/><Relationship Id="rId3" Type="http://schemas.openxmlformats.org/officeDocument/2006/relationships/hyperlink" Target="http://czyszczenie.bydgoszcz.pl/gallery/Galeria-Firma/1-9-140.htm" TargetMode="External"/><Relationship Id="rId4" Type="http://schemas.openxmlformats.org/officeDocument/2006/relationships/hyperlink" Target="https://www.google.com/search?client=firefox-b&amp;biw=1024&amp;bih=745&amp;tbm=isch&amp;sa=1&amp;ei=n2HwWsWsFMzYwQKmj7LIDQ&amp;q=polska+na+mapie+europy&amp;oq=polska+na+mapie+europy&amp;gs_l=img.3..0.45464.49874.0.50322.16.10.0.6.6.0.90.772.10.10.0....0...1c.1.64.img..0.16.810...0i67k1j0i5i30k1j0i8i30k1j0i24k1j0i30k1.0.9dhf5qhQ-OA" TargetMode="External"/><Relationship Id="rId5" Type="http://schemas.openxmlformats.org/officeDocument/2006/relationships/hyperlink" Target="https://www.google.com/search?client=firefox-b&amp;biw=1024&amp;bih=745&amp;tbm=isch&amp;sa=1&amp;ei=n2HwWsWsFMzYwQKmj7LIDQ&amp;q=polska+na+mapie+europy&amp;oq=polska+na+mapie+europy&amp;gs_l=img.3..0.45464.49874.0.50322.16.10.0.6.6.0.90.772.10.10.0....0...1c.1.64.img..0.16.810...0i67k1j0i5i30k1j0i8i30k1j0i24k1j0i30k1.0.9dhf5qhQ-OA" TargetMode="External"/><Relationship Id="rId6" Type="http://schemas.openxmlformats.org/officeDocument/2006/relationships/hyperlink" Target="https://www.google.com/search?client=firefox-b&amp;biw=1024&amp;bih=745&amp;tbm=isch&amp;sa=1&amp;ei=n2HwWsWsFMzYwQKmj7LIDQ&amp;q=polska+na+mapie+europy&amp;oq=polska+na+mapie+europy&amp;gs_l=img.3..0.45464.49874.0.50322.16.10.0.6.6.0.90.772.10.10.0....0...1c.1.64.img..0.16.810...0i67k1j0i5i30k1j0i8i30k1j0i24k1j0i30k1.0.9dhf5qhQ-OA" TargetMode="External"/><Relationship Id="rId7" Type="http://schemas.openxmlformats.org/officeDocument/2006/relationships/slideLayout" Target="../slideLayouts/slideLayout41.xml"/><Relationship Id="rId8" Type="http://schemas.openxmlformats.org/officeDocument/2006/relationships/notesSlide" Target="../notesSlides/notesSlide20.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5.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slideLayout" Target="../slideLayouts/slideLayout25.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jpeg"/><Relationship Id="rId3" Type="http://schemas.openxmlformats.org/officeDocument/2006/relationships/slideLayout" Target="../slideLayouts/slideLayout25.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25.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25.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2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5" name="CustomShape 1"/>
          <p:cNvSpPr/>
          <p:nvPr/>
        </p:nvSpPr>
        <p:spPr>
          <a:xfrm>
            <a:off x="827280" y="1268640"/>
            <a:ext cx="7487640" cy="223128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pl-PL" sz="3200" spc="-1" strike="noStrike">
                <a:solidFill>
                  <a:srgbClr val="5d5d5d"/>
                </a:solidFill>
                <a:latin typeface="Arial"/>
                <a:ea typeface="DejaVu Sans"/>
              </a:rPr>
              <a:t>Hello friends!</a:t>
            </a:r>
            <a:endParaRPr b="0" lang="pl-PL" sz="3200" spc="-1" strike="noStrike">
              <a:latin typeface="Arial"/>
            </a:endParaRPr>
          </a:p>
          <a:p>
            <a:pPr algn="ctr">
              <a:lnSpc>
                <a:spcPct val="100000"/>
              </a:lnSpc>
            </a:pPr>
            <a:r>
              <a:rPr b="1" lang="pl-PL" sz="3200" spc="-1" strike="noStrike">
                <a:solidFill>
                  <a:srgbClr val="5d5d5d"/>
                </a:solidFill>
                <a:latin typeface="Arial"/>
                <a:ea typeface="DejaVu Sans"/>
              </a:rPr>
              <a:t>We are students from </a:t>
            </a:r>
            <a:endParaRPr b="0" lang="pl-PL" sz="3200" spc="-1" strike="noStrike">
              <a:latin typeface="Arial"/>
            </a:endParaRPr>
          </a:p>
          <a:p>
            <a:pPr algn="ctr">
              <a:lnSpc>
                <a:spcPct val="100000"/>
              </a:lnSpc>
            </a:pPr>
            <a:r>
              <a:rPr b="1" lang="pl-PL" sz="3200" spc="-1" strike="noStrike">
                <a:solidFill>
                  <a:srgbClr val="5d5d5d"/>
                </a:solidFill>
                <a:latin typeface="Arial"/>
                <a:ea typeface="DejaVu Sans"/>
              </a:rPr>
              <a:t>a beautiful city called Bydgoszcz </a:t>
            </a:r>
            <a:endParaRPr b="0" lang="pl-PL" sz="3200" spc="-1" strike="noStrike">
              <a:latin typeface="Arial"/>
            </a:endParaRPr>
          </a:p>
          <a:p>
            <a:pPr algn="ctr">
              <a:lnSpc>
                <a:spcPct val="100000"/>
              </a:lnSpc>
            </a:pPr>
            <a:r>
              <a:rPr b="1" lang="pl-PL" sz="3200" spc="-1" strike="noStrike">
                <a:solidFill>
                  <a:srgbClr val="5d5d5d"/>
                </a:solidFill>
                <a:latin typeface="Arial"/>
                <a:ea typeface="DejaVu Sans"/>
              </a:rPr>
              <a:t> </a:t>
            </a:r>
            <a:r>
              <a:rPr b="1" lang="pl-PL" sz="3200" spc="-1" strike="noStrike">
                <a:solidFill>
                  <a:srgbClr val="5d5d5d"/>
                </a:solidFill>
                <a:latin typeface="Arial"/>
                <a:ea typeface="DejaVu Sans"/>
              </a:rPr>
              <a:t>in Poland</a:t>
            </a:r>
            <a:endParaRPr b="0" lang="pl-PL" sz="3200" spc="-1" strike="noStrike">
              <a:latin typeface="Arial"/>
            </a:endParaRPr>
          </a:p>
        </p:txBody>
      </p:sp>
      <p:pic>
        <p:nvPicPr>
          <p:cNvPr id="176" name="Obraz 2" descr=""/>
          <p:cNvPicPr/>
          <p:nvPr/>
        </p:nvPicPr>
        <p:blipFill>
          <a:blip r:embed="rId1"/>
          <a:stretch/>
        </p:blipFill>
        <p:spPr>
          <a:xfrm>
            <a:off x="3495600" y="3537000"/>
            <a:ext cx="2151360" cy="2122560"/>
          </a:xfrm>
          <a:prstGeom prst="rect">
            <a:avLst/>
          </a:prstGeom>
          <a:ln w="9360">
            <a:noFill/>
          </a:ln>
        </p:spPr>
      </p:pic>
    </p:spTree>
  </p:cSld>
  <p:transition spd="slow">
    <p:newsflash/>
  </p:transition>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3" name="CustomShape 1"/>
          <p:cNvSpPr/>
          <p:nvPr/>
        </p:nvSpPr>
        <p:spPr>
          <a:xfrm>
            <a:off x="1371600" y="1071720"/>
            <a:ext cx="6399360" cy="68436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3600" spc="-1" strike="noStrike">
                <a:solidFill>
                  <a:srgbClr val="000000"/>
                </a:solidFill>
                <a:latin typeface="Garamond"/>
                <a:ea typeface="DejaVu Sans"/>
              </a:rPr>
              <a:t>Bydgoszcz is a friendly city</a:t>
            </a:r>
            <a:endParaRPr b="0" lang="pl-PL" sz="3600" spc="-1" strike="noStrike">
              <a:latin typeface="Arial"/>
            </a:endParaRPr>
          </a:p>
        </p:txBody>
      </p:sp>
      <p:sp>
        <p:nvSpPr>
          <p:cNvPr id="204" name="CustomShape 2"/>
          <p:cNvSpPr/>
          <p:nvPr/>
        </p:nvSpPr>
        <p:spPr>
          <a:xfrm>
            <a:off x="1371600" y="2438280"/>
            <a:ext cx="6399360" cy="3046680"/>
          </a:xfrm>
          <a:prstGeom prst="rect">
            <a:avLst/>
          </a:prstGeom>
          <a:noFill/>
          <a:ln w="9360">
            <a:noFill/>
          </a:ln>
        </p:spPr>
        <p:style>
          <a:lnRef idx="0"/>
          <a:fillRef idx="0"/>
          <a:effectRef idx="0"/>
          <a:fontRef idx="minor"/>
        </p:style>
      </p:sp>
      <p:pic>
        <p:nvPicPr>
          <p:cNvPr id="205" name="Picture 3" descr=""/>
          <p:cNvPicPr/>
          <p:nvPr/>
        </p:nvPicPr>
        <p:blipFill>
          <a:blip r:embed="rId1"/>
          <a:stretch/>
        </p:blipFill>
        <p:spPr>
          <a:xfrm>
            <a:off x="1071720" y="1963800"/>
            <a:ext cx="6927840" cy="3463920"/>
          </a:xfrm>
          <a:prstGeom prst="rect">
            <a:avLst/>
          </a:prstGeom>
          <a:ln w="9360">
            <a:noFill/>
          </a:ln>
        </p:spPr>
      </p:pic>
      <p:sp>
        <p:nvSpPr>
          <p:cNvPr id="206" name="CustomShape 3"/>
          <p:cNvSpPr/>
          <p:nvPr/>
        </p:nvSpPr>
        <p:spPr>
          <a:xfrm>
            <a:off x="7786800" y="5286240"/>
            <a:ext cx="498600" cy="355680"/>
          </a:xfrm>
          <a:custGeom>
            <a:avLst/>
            <a:gdLst/>
            <a:ahLst/>
            <a:rect l="l" t="t" r="r" b="b"/>
            <a:pathLst>
              <a:path w="500066" h="357190">
                <a:moveTo>
                  <a:pt x="1" y="136434"/>
                </a:moveTo>
                <a:lnTo>
                  <a:pt x="191009" y="136435"/>
                </a:lnTo>
                <a:lnTo>
                  <a:pt x="250033" y="0"/>
                </a:lnTo>
                <a:lnTo>
                  <a:pt x="309057" y="136435"/>
                </a:lnTo>
                <a:lnTo>
                  <a:pt x="500065" y="136434"/>
                </a:lnTo>
                <a:lnTo>
                  <a:pt x="345535" y="220754"/>
                </a:lnTo>
                <a:lnTo>
                  <a:pt x="404562" y="357189"/>
                </a:lnTo>
                <a:lnTo>
                  <a:pt x="250033" y="272867"/>
                </a:lnTo>
                <a:lnTo>
                  <a:pt x="95504" y="357189"/>
                </a:lnTo>
                <a:lnTo>
                  <a:pt x="154531" y="220754"/>
                </a:lnTo>
                <a:lnTo>
                  <a:pt x="1" y="136434"/>
                </a:lnTo>
                <a:close/>
              </a:path>
            </a:pathLst>
          </a:custGeom>
          <a:solidFill>
            <a:srgbClr val="9e8e5c"/>
          </a:solidFill>
          <a:ln w="25560">
            <a:solidFill>
              <a:srgbClr val="736741"/>
            </a:solidFill>
            <a:miter/>
          </a:ln>
        </p:spPr>
        <p:style>
          <a:lnRef idx="0"/>
          <a:fillRef idx="0"/>
          <a:effectRef idx="0"/>
          <a:fontRef idx="minor"/>
        </p:style>
      </p:sp>
      <p:sp>
        <p:nvSpPr>
          <p:cNvPr id="207" name="CustomShape 4"/>
          <p:cNvSpPr/>
          <p:nvPr/>
        </p:nvSpPr>
        <p:spPr>
          <a:xfrm>
            <a:off x="785880" y="5572080"/>
            <a:ext cx="355680" cy="284400"/>
          </a:xfrm>
          <a:custGeom>
            <a:avLst/>
            <a:gdLst/>
            <a:ahLst/>
            <a:rect l="l" t="t" r="r" b="b"/>
            <a:pathLst>
              <a:path w="357190" h="285752">
                <a:moveTo>
                  <a:pt x="0" y="109147"/>
                </a:moveTo>
                <a:lnTo>
                  <a:pt x="136435" y="109148"/>
                </a:lnTo>
                <a:lnTo>
                  <a:pt x="178595" y="0"/>
                </a:lnTo>
                <a:lnTo>
                  <a:pt x="220755" y="109148"/>
                </a:lnTo>
                <a:lnTo>
                  <a:pt x="357190" y="109147"/>
                </a:lnTo>
                <a:lnTo>
                  <a:pt x="246811" y="176604"/>
                </a:lnTo>
                <a:lnTo>
                  <a:pt x="288973" y="285751"/>
                </a:lnTo>
                <a:lnTo>
                  <a:pt x="178595" y="218294"/>
                </a:lnTo>
                <a:lnTo>
                  <a:pt x="68217" y="285751"/>
                </a:lnTo>
                <a:lnTo>
                  <a:pt x="110379" y="176604"/>
                </a:lnTo>
                <a:lnTo>
                  <a:pt x="0" y="109147"/>
                </a:lnTo>
                <a:close/>
              </a:path>
            </a:pathLst>
          </a:custGeom>
          <a:solidFill>
            <a:srgbClr val="9e8e5c"/>
          </a:solidFill>
          <a:ln w="25560">
            <a:solidFill>
              <a:srgbClr val="736741"/>
            </a:solidFill>
            <a:miter/>
          </a:ln>
        </p:spPr>
        <p:style>
          <a:lnRef idx="0"/>
          <a:fillRef idx="0"/>
          <a:effectRef idx="0"/>
          <a:fontRef idx="minor"/>
        </p:style>
      </p:sp>
      <p:sp>
        <p:nvSpPr>
          <p:cNvPr id="208" name="CustomShape 5"/>
          <p:cNvSpPr/>
          <p:nvPr/>
        </p:nvSpPr>
        <p:spPr>
          <a:xfrm>
            <a:off x="7643880" y="785880"/>
            <a:ext cx="355680" cy="284400"/>
          </a:xfrm>
          <a:custGeom>
            <a:avLst/>
            <a:gdLst/>
            <a:ahLst/>
            <a:rect l="l" t="t" r="r" b="b"/>
            <a:pathLst>
              <a:path w="357190" h="285752">
                <a:moveTo>
                  <a:pt x="0" y="109147"/>
                </a:moveTo>
                <a:lnTo>
                  <a:pt x="136435" y="109148"/>
                </a:lnTo>
                <a:lnTo>
                  <a:pt x="178595" y="0"/>
                </a:lnTo>
                <a:lnTo>
                  <a:pt x="220755" y="109148"/>
                </a:lnTo>
                <a:lnTo>
                  <a:pt x="357190" y="109147"/>
                </a:lnTo>
                <a:lnTo>
                  <a:pt x="246811" y="176604"/>
                </a:lnTo>
                <a:lnTo>
                  <a:pt x="288973" y="285751"/>
                </a:lnTo>
                <a:lnTo>
                  <a:pt x="178595" y="218294"/>
                </a:lnTo>
                <a:lnTo>
                  <a:pt x="68217" y="285751"/>
                </a:lnTo>
                <a:lnTo>
                  <a:pt x="110379" y="176604"/>
                </a:lnTo>
                <a:lnTo>
                  <a:pt x="0" y="109147"/>
                </a:lnTo>
                <a:close/>
              </a:path>
            </a:pathLst>
          </a:custGeom>
          <a:solidFill>
            <a:srgbClr val="9e8e5c"/>
          </a:solidFill>
          <a:ln w="25560">
            <a:solidFill>
              <a:srgbClr val="736741"/>
            </a:solidFill>
            <a:miter/>
          </a:ln>
        </p:spPr>
        <p:style>
          <a:lnRef idx="0"/>
          <a:fillRef idx="0"/>
          <a:effectRef idx="0"/>
          <a:fontRef idx="minor"/>
        </p:style>
      </p:sp>
      <p:sp>
        <p:nvSpPr>
          <p:cNvPr id="209" name="CustomShape 6"/>
          <p:cNvSpPr/>
          <p:nvPr/>
        </p:nvSpPr>
        <p:spPr>
          <a:xfrm>
            <a:off x="1143000" y="785880"/>
            <a:ext cx="355680" cy="427320"/>
          </a:xfrm>
          <a:custGeom>
            <a:avLst/>
            <a:gdLst/>
            <a:ahLst/>
            <a:rect l="l" t="t" r="r" b="b"/>
            <a:pathLst>
              <a:path w="357190" h="428628">
                <a:moveTo>
                  <a:pt x="0" y="163721"/>
                </a:moveTo>
                <a:lnTo>
                  <a:pt x="136435" y="163722"/>
                </a:lnTo>
                <a:lnTo>
                  <a:pt x="178595" y="0"/>
                </a:lnTo>
                <a:lnTo>
                  <a:pt x="220755" y="163722"/>
                </a:lnTo>
                <a:lnTo>
                  <a:pt x="357190" y="163721"/>
                </a:lnTo>
                <a:lnTo>
                  <a:pt x="246811" y="264905"/>
                </a:lnTo>
                <a:lnTo>
                  <a:pt x="288973" y="428627"/>
                </a:lnTo>
                <a:lnTo>
                  <a:pt x="178595" y="327440"/>
                </a:lnTo>
                <a:lnTo>
                  <a:pt x="68217" y="428627"/>
                </a:lnTo>
                <a:lnTo>
                  <a:pt x="110379" y="264905"/>
                </a:lnTo>
                <a:lnTo>
                  <a:pt x="0" y="163721"/>
                </a:lnTo>
                <a:close/>
              </a:path>
            </a:pathLst>
          </a:custGeom>
          <a:solidFill>
            <a:srgbClr val="9e8e5c"/>
          </a:solidFill>
          <a:ln w="25560">
            <a:solidFill>
              <a:srgbClr val="736741"/>
            </a:solidFill>
            <a:miter/>
          </a:ln>
        </p:spPr>
        <p:style>
          <a:lnRef idx="0"/>
          <a:fillRef idx="0"/>
          <a:effectRef idx="0"/>
          <a:fontRef idx="minor"/>
        </p:style>
      </p:sp>
    </p:spTree>
  </p:cSld>
  <p:transition spd="slow">
    <p:newsflash/>
  </p:transition>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CustomShape 1"/>
          <p:cNvSpPr/>
          <p:nvPr/>
        </p:nvSpPr>
        <p:spPr>
          <a:xfrm>
            <a:off x="1224000" y="973080"/>
            <a:ext cx="6543720" cy="66852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3200" spc="-1" strike="noStrike">
                <a:solidFill>
                  <a:srgbClr val="000000"/>
                </a:solidFill>
                <a:latin typeface="Garamond"/>
                <a:ea typeface="DejaVu Sans"/>
              </a:rPr>
              <a:t>This is our school</a:t>
            </a:r>
            <a:endParaRPr b="0" lang="pl-PL" sz="3200" spc="-1" strike="noStrike">
              <a:latin typeface="Arial"/>
            </a:endParaRPr>
          </a:p>
        </p:txBody>
      </p:sp>
      <p:pic>
        <p:nvPicPr>
          <p:cNvPr id="211" name="Picture 2" descr=""/>
          <p:cNvPicPr/>
          <p:nvPr/>
        </p:nvPicPr>
        <p:blipFill>
          <a:blip r:embed="rId1"/>
          <a:stretch/>
        </p:blipFill>
        <p:spPr>
          <a:xfrm>
            <a:off x="2050920" y="1706400"/>
            <a:ext cx="5132520" cy="2792520"/>
          </a:xfrm>
          <a:prstGeom prst="rect">
            <a:avLst/>
          </a:prstGeom>
          <a:ln w="9360">
            <a:noFill/>
          </a:ln>
        </p:spPr>
      </p:pic>
      <p:sp>
        <p:nvSpPr>
          <p:cNvPr id="212" name="CustomShape 2"/>
          <p:cNvSpPr/>
          <p:nvPr/>
        </p:nvSpPr>
        <p:spPr>
          <a:xfrm>
            <a:off x="720720" y="4176720"/>
            <a:ext cx="7702560" cy="1822680"/>
          </a:xfrm>
          <a:prstGeom prst="rect">
            <a:avLst/>
          </a:prstGeom>
          <a:noFill/>
          <a:ln w="9360">
            <a:noFill/>
          </a:ln>
        </p:spPr>
        <p:style>
          <a:lnRef idx="0"/>
          <a:fillRef idx="0"/>
          <a:effectRef idx="0"/>
          <a:fontRef idx="minor"/>
        </p:style>
        <p:txBody>
          <a:bodyPr lIns="90000" rIns="90000" tIns="45000" bIns="45000"/>
          <a:p>
            <a:pPr algn="ctr">
              <a:lnSpc>
                <a:spcPct val="100000"/>
              </a:lnSpc>
            </a:pPr>
            <a:endParaRPr b="0" lang="pl-PL" sz="1800" spc="-1" strike="noStrike">
              <a:latin typeface="Arial"/>
            </a:endParaRPr>
          </a:p>
          <a:p>
            <a:pPr algn="ctr">
              <a:lnSpc>
                <a:spcPct val="100000"/>
              </a:lnSpc>
            </a:pPr>
            <a:r>
              <a:rPr b="0" lang="pl-PL" sz="2400" spc="-1" strike="noStrike">
                <a:solidFill>
                  <a:srgbClr val="262626"/>
                </a:solidFill>
                <a:latin typeface="Garamond"/>
                <a:ea typeface="DejaVu Sans"/>
              </a:rPr>
              <a:t>We learn in an integrated school.  </a:t>
            </a:r>
            <a:endParaRPr b="0" lang="pl-PL" sz="2400" spc="-1" strike="noStrike">
              <a:latin typeface="Arial"/>
            </a:endParaRPr>
          </a:p>
          <a:p>
            <a:pPr algn="ctr">
              <a:lnSpc>
                <a:spcPct val="100000"/>
              </a:lnSpc>
            </a:pPr>
            <a:r>
              <a:rPr b="0" lang="pl-PL" sz="2400" spc="-1" strike="noStrike">
                <a:solidFill>
                  <a:srgbClr val="262626"/>
                </a:solidFill>
                <a:latin typeface="Garamond"/>
                <a:ea typeface="DejaVu Sans"/>
              </a:rPr>
              <a:t>There are about 20 students in our classes. </a:t>
            </a:r>
            <a:br/>
            <a:r>
              <a:rPr b="0" lang="pl-PL" sz="2400" spc="-1" strike="noStrike">
                <a:solidFill>
                  <a:srgbClr val="262626"/>
                </a:solidFill>
                <a:latin typeface="Garamond"/>
                <a:ea typeface="DejaVu Sans"/>
              </a:rPr>
              <a:t>We have eight- grade elementary school.</a:t>
            </a:r>
            <a:endParaRPr b="0" lang="pl-PL" sz="2400" spc="-1" strike="noStrike">
              <a:latin typeface="Arial"/>
            </a:endParaRPr>
          </a:p>
        </p:txBody>
      </p:sp>
      <p:pic>
        <p:nvPicPr>
          <p:cNvPr id="213" name="Obraz 1" descr=""/>
          <p:cNvPicPr/>
          <p:nvPr/>
        </p:nvPicPr>
        <p:blipFill>
          <a:blip r:embed="rId2"/>
          <a:stretch/>
        </p:blipFill>
        <p:spPr>
          <a:xfrm>
            <a:off x="755640" y="1000080"/>
            <a:ext cx="1597320" cy="1411560"/>
          </a:xfrm>
          <a:prstGeom prst="rect">
            <a:avLst/>
          </a:prstGeom>
          <a:ln w="9360">
            <a:noFill/>
          </a:ln>
        </p:spPr>
      </p:pic>
    </p:spTree>
  </p:cSld>
  <p:transition spd="slow">
    <p:newsflash/>
  </p:transition>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4" name="CustomShape 1"/>
          <p:cNvSpPr/>
          <p:nvPr/>
        </p:nvSpPr>
        <p:spPr>
          <a:xfrm>
            <a:off x="936720" y="936720"/>
            <a:ext cx="6083280" cy="614520"/>
          </a:xfrm>
          <a:prstGeom prst="rect">
            <a:avLst/>
          </a:prstGeom>
          <a:noFill/>
          <a:ln w="9360">
            <a:noFill/>
          </a:ln>
        </p:spPr>
        <p:style>
          <a:lnRef idx="0"/>
          <a:fillRef idx="0"/>
          <a:effectRef idx="0"/>
          <a:fontRef idx="minor"/>
        </p:style>
        <p:txBody>
          <a:bodyPr lIns="90000" rIns="90000" tIns="45000" bIns="45000"/>
          <a:p>
            <a:pPr>
              <a:lnSpc>
                <a:spcPct val="100000"/>
              </a:lnSpc>
            </a:pPr>
            <a:r>
              <a:rPr b="0" lang="pl-PL" sz="3200" spc="-1" strike="noStrike">
                <a:solidFill>
                  <a:srgbClr val="000000"/>
                </a:solidFill>
                <a:latin typeface="Garamond"/>
                <a:ea typeface="DejaVu Sans"/>
              </a:rPr>
              <a:t>And here is our class:</a:t>
            </a:r>
            <a:endParaRPr b="0" lang="pl-PL" sz="3200" spc="-1" strike="noStrike">
              <a:latin typeface="Arial"/>
            </a:endParaRPr>
          </a:p>
        </p:txBody>
      </p:sp>
      <p:pic>
        <p:nvPicPr>
          <p:cNvPr id="215" name="Picture 2" descr=""/>
          <p:cNvPicPr/>
          <p:nvPr/>
        </p:nvPicPr>
        <p:blipFill>
          <a:blip r:embed="rId1"/>
          <a:stretch/>
        </p:blipFill>
        <p:spPr>
          <a:xfrm>
            <a:off x="936720" y="1512720"/>
            <a:ext cx="4159440" cy="2662560"/>
          </a:xfrm>
          <a:prstGeom prst="rect">
            <a:avLst/>
          </a:prstGeom>
          <a:ln w="9360">
            <a:noFill/>
          </a:ln>
        </p:spPr>
      </p:pic>
      <p:pic>
        <p:nvPicPr>
          <p:cNvPr id="216" name="Picture 3" descr=""/>
          <p:cNvPicPr/>
          <p:nvPr/>
        </p:nvPicPr>
        <p:blipFill>
          <a:blip r:embed="rId2"/>
          <a:stretch/>
        </p:blipFill>
        <p:spPr>
          <a:xfrm>
            <a:off x="4392720" y="2808360"/>
            <a:ext cx="3934080" cy="2949840"/>
          </a:xfrm>
          <a:prstGeom prst="rect">
            <a:avLst/>
          </a:prstGeom>
          <a:ln w="9360">
            <a:noFill/>
          </a:ln>
        </p:spPr>
      </p:pic>
      <p:pic>
        <p:nvPicPr>
          <p:cNvPr id="217" name="Obraz 1" descr=""/>
          <p:cNvPicPr/>
          <p:nvPr/>
        </p:nvPicPr>
        <p:blipFill>
          <a:blip r:embed="rId3"/>
          <a:stretch/>
        </p:blipFill>
        <p:spPr>
          <a:xfrm>
            <a:off x="6156360" y="981000"/>
            <a:ext cx="1663920" cy="1663920"/>
          </a:xfrm>
          <a:prstGeom prst="rect">
            <a:avLst/>
          </a:prstGeom>
          <a:ln w="9360">
            <a:noFill/>
          </a:ln>
        </p:spPr>
      </p:pic>
    </p:spTree>
  </p:cSld>
  <p:transition spd="slow">
    <p:newsflash/>
  </p:transition>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8" name="Obraz 2" descr=""/>
          <p:cNvPicPr/>
          <p:nvPr/>
        </p:nvPicPr>
        <p:blipFill>
          <a:blip r:embed="rId1"/>
          <a:stretch/>
        </p:blipFill>
        <p:spPr>
          <a:xfrm>
            <a:off x="1055520" y="4203720"/>
            <a:ext cx="2635560" cy="2635560"/>
          </a:xfrm>
          <a:prstGeom prst="rect">
            <a:avLst/>
          </a:prstGeom>
          <a:ln w="9360">
            <a:noFill/>
          </a:ln>
        </p:spPr>
      </p:pic>
      <p:sp>
        <p:nvSpPr>
          <p:cNvPr id="219" name="CustomShape 1"/>
          <p:cNvSpPr/>
          <p:nvPr/>
        </p:nvSpPr>
        <p:spPr>
          <a:xfrm>
            <a:off x="4608360" y="1285920"/>
            <a:ext cx="3152880" cy="1855800"/>
          </a:xfrm>
          <a:prstGeom prst="rect">
            <a:avLst/>
          </a:prstGeom>
          <a:noFill/>
          <a:ln w="9360">
            <a:noFill/>
          </a:ln>
        </p:spPr>
        <p:style>
          <a:lnRef idx="0"/>
          <a:fillRef idx="0"/>
          <a:effectRef idx="0"/>
          <a:fontRef idx="minor"/>
        </p:style>
        <p:txBody>
          <a:bodyPr lIns="90000" rIns="90000" tIns="91440" bIns="91440" anchor="b"/>
          <a:p>
            <a:pPr>
              <a:lnSpc>
                <a:spcPct val="100000"/>
              </a:lnSpc>
            </a:pPr>
            <a:r>
              <a:rPr b="0" lang="pl-PL" sz="2000" spc="-1" strike="noStrike">
                <a:solidFill>
                  <a:srgbClr val="000000"/>
                </a:solidFill>
                <a:latin typeface="Arial"/>
                <a:ea typeface="DejaVu Sans"/>
              </a:rPr>
              <a:t>Our class participates in „World of Robots” project.  </a:t>
            </a:r>
            <a:br/>
            <a:r>
              <a:rPr b="0" lang="pl-PL" sz="2000" spc="-1" strike="noStrike">
                <a:solidFill>
                  <a:srgbClr val="000000"/>
                </a:solidFill>
                <a:latin typeface="Arial"/>
                <a:ea typeface="DejaVu Sans"/>
              </a:rPr>
              <a:t>These are our first steps. You can see how our robots were created.</a:t>
            </a:r>
            <a:br/>
            <a:endParaRPr b="0" lang="pl-PL" sz="2000" spc="-1" strike="noStrike">
              <a:latin typeface="Arial"/>
            </a:endParaRPr>
          </a:p>
        </p:txBody>
      </p:sp>
      <p:sp>
        <p:nvSpPr>
          <p:cNvPr id="220" name="CustomShape 2"/>
          <p:cNvSpPr/>
          <p:nvPr/>
        </p:nvSpPr>
        <p:spPr>
          <a:xfrm>
            <a:off x="1224000" y="2203560"/>
            <a:ext cx="6390000" cy="675000"/>
          </a:xfrm>
          <a:prstGeom prst="rect">
            <a:avLst/>
          </a:prstGeom>
          <a:noFill/>
          <a:ln w="9360">
            <a:noFill/>
          </a:ln>
        </p:spPr>
        <p:style>
          <a:lnRef idx="0"/>
          <a:fillRef idx="0"/>
          <a:effectRef idx="0"/>
          <a:fontRef idx="minor"/>
        </p:style>
      </p:sp>
      <p:sp>
        <p:nvSpPr>
          <p:cNvPr id="221" name="CustomShape 3"/>
          <p:cNvSpPr/>
          <p:nvPr/>
        </p:nvSpPr>
        <p:spPr>
          <a:xfrm>
            <a:off x="1071360" y="3000240"/>
            <a:ext cx="3159360" cy="1641600"/>
          </a:xfrm>
          <a:prstGeom prst="rect">
            <a:avLst/>
          </a:prstGeom>
          <a:noFill/>
          <a:ln w="9360">
            <a:noFill/>
          </a:ln>
        </p:spPr>
        <p:style>
          <a:lnRef idx="0"/>
          <a:fillRef idx="0"/>
          <a:effectRef idx="0"/>
          <a:fontRef idx="minor"/>
        </p:style>
        <p:txBody>
          <a:bodyPr lIns="90000" rIns="90000" tIns="91440" bIns="91440" anchor="b"/>
          <a:p>
            <a:pPr>
              <a:lnSpc>
                <a:spcPct val="100000"/>
              </a:lnSpc>
            </a:pPr>
            <a:r>
              <a:rPr b="0" lang="pl-PL" sz="2000" spc="-1" strike="noStrike">
                <a:solidFill>
                  <a:srgbClr val="000000"/>
                </a:solidFill>
                <a:latin typeface="Arial"/>
                <a:ea typeface="DejaVu Sans"/>
              </a:rPr>
              <a:t>At the begining we share our ideas how the robots will look like.</a:t>
            </a:r>
            <a:endParaRPr b="0" lang="pl-PL" sz="2000" spc="-1" strike="noStrike">
              <a:latin typeface="Arial"/>
            </a:endParaRPr>
          </a:p>
          <a:p>
            <a:pPr>
              <a:lnSpc>
                <a:spcPct val="100000"/>
              </a:lnSpc>
            </a:pPr>
            <a:endParaRPr b="0" lang="pl-PL" sz="2000" spc="-1" strike="noStrike">
              <a:latin typeface="Arial"/>
            </a:endParaRPr>
          </a:p>
        </p:txBody>
      </p:sp>
      <p:pic>
        <p:nvPicPr>
          <p:cNvPr id="222" name="Picture 4" descr=""/>
          <p:cNvPicPr/>
          <p:nvPr/>
        </p:nvPicPr>
        <p:blipFill>
          <a:blip r:embed="rId2"/>
          <a:stretch/>
        </p:blipFill>
        <p:spPr>
          <a:xfrm>
            <a:off x="4967280" y="3527280"/>
            <a:ext cx="2446560" cy="2057400"/>
          </a:xfrm>
          <a:prstGeom prst="rect">
            <a:avLst/>
          </a:prstGeom>
          <a:ln w="9360">
            <a:noFill/>
          </a:ln>
        </p:spPr>
      </p:pic>
      <p:pic>
        <p:nvPicPr>
          <p:cNvPr id="223" name="Picture 5" descr=""/>
          <p:cNvPicPr/>
          <p:nvPr/>
        </p:nvPicPr>
        <p:blipFill>
          <a:blip r:embed="rId3"/>
          <a:stretch/>
        </p:blipFill>
        <p:spPr>
          <a:xfrm>
            <a:off x="1143000" y="1285920"/>
            <a:ext cx="3068640" cy="1754280"/>
          </a:xfrm>
          <a:prstGeom prst="rect">
            <a:avLst/>
          </a:prstGeom>
          <a:ln w="9360">
            <a:noFill/>
          </a:ln>
        </p:spPr>
      </p:pic>
    </p:spTree>
  </p:cSld>
  <p:transition spd="slow">
    <p:newsflash/>
  </p:transition>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4" name="CustomShape 1"/>
          <p:cNvSpPr/>
          <p:nvPr/>
        </p:nvSpPr>
        <p:spPr>
          <a:xfrm>
            <a:off x="1000080" y="1717560"/>
            <a:ext cx="7197840" cy="989280"/>
          </a:xfrm>
          <a:prstGeom prst="rect">
            <a:avLst/>
          </a:prstGeom>
          <a:noFill/>
          <a:ln w="9360">
            <a:noFill/>
          </a:ln>
        </p:spPr>
        <p:style>
          <a:lnRef idx="0"/>
          <a:fillRef idx="0"/>
          <a:effectRef idx="0"/>
          <a:fontRef idx="minor"/>
        </p:style>
        <p:txBody>
          <a:bodyPr lIns="90000" rIns="90000" tIns="91440" bIns="91440" anchor="b"/>
          <a:p>
            <a:pPr>
              <a:lnSpc>
                <a:spcPct val="100000"/>
              </a:lnSpc>
            </a:pPr>
            <a:r>
              <a:rPr b="0" lang="pl-PL" sz="2000" spc="-1" strike="noStrike">
                <a:solidFill>
                  <a:srgbClr val="000000"/>
                </a:solidFill>
                <a:latin typeface="Arial"/>
                <a:ea typeface="DejaVu Sans"/>
              </a:rPr>
              <a:t>We used many products to make our robots. We had different ideas. We changed our projects many times. It wasn’t easy to choose te best one. From time to time we argued. At the end everyone built a fantastic robot.</a:t>
            </a:r>
            <a:endParaRPr b="0" lang="pl-PL" sz="2000" spc="-1" strike="noStrike">
              <a:latin typeface="Arial"/>
            </a:endParaRPr>
          </a:p>
        </p:txBody>
      </p:sp>
      <p:pic>
        <p:nvPicPr>
          <p:cNvPr id="225" name="Picture 2" descr=""/>
          <p:cNvPicPr/>
          <p:nvPr/>
        </p:nvPicPr>
        <p:blipFill>
          <a:blip r:embed="rId1"/>
          <a:stretch/>
        </p:blipFill>
        <p:spPr>
          <a:xfrm>
            <a:off x="1430280" y="2792520"/>
            <a:ext cx="2203560" cy="2941920"/>
          </a:xfrm>
          <a:prstGeom prst="rect">
            <a:avLst/>
          </a:prstGeom>
          <a:ln w="9360">
            <a:noFill/>
          </a:ln>
        </p:spPr>
      </p:pic>
      <p:pic>
        <p:nvPicPr>
          <p:cNvPr id="226" name="Picture 3" descr=""/>
          <p:cNvPicPr/>
          <p:nvPr/>
        </p:nvPicPr>
        <p:blipFill>
          <a:blip r:embed="rId2"/>
          <a:stretch/>
        </p:blipFill>
        <p:spPr>
          <a:xfrm>
            <a:off x="3995640" y="2792520"/>
            <a:ext cx="3989520" cy="2992680"/>
          </a:xfrm>
          <a:prstGeom prst="rect">
            <a:avLst/>
          </a:prstGeom>
          <a:ln w="9360">
            <a:noFill/>
          </a:ln>
        </p:spPr>
      </p:pic>
      <p:pic>
        <p:nvPicPr>
          <p:cNvPr id="227" name="Obraz 2" descr=""/>
          <p:cNvPicPr/>
          <p:nvPr/>
        </p:nvPicPr>
        <p:blipFill>
          <a:blip r:embed="rId3"/>
          <a:stretch/>
        </p:blipFill>
        <p:spPr>
          <a:xfrm>
            <a:off x="-357120" y="0"/>
            <a:ext cx="2784600" cy="1456920"/>
          </a:xfrm>
          <a:prstGeom prst="rect">
            <a:avLst/>
          </a:prstGeom>
          <a:ln w="9360">
            <a:noFill/>
          </a:ln>
        </p:spPr>
      </p:pic>
      <p:pic>
        <p:nvPicPr>
          <p:cNvPr id="228" name="Obraz 3" descr=""/>
          <p:cNvPicPr/>
          <p:nvPr/>
        </p:nvPicPr>
        <p:blipFill>
          <a:blip r:embed="rId4"/>
          <a:stretch/>
        </p:blipFill>
        <p:spPr>
          <a:xfrm>
            <a:off x="6372360" y="5421240"/>
            <a:ext cx="2749680" cy="1563840"/>
          </a:xfrm>
          <a:prstGeom prst="rect">
            <a:avLst/>
          </a:prstGeom>
          <a:ln w="9360">
            <a:noFill/>
          </a:ln>
        </p:spPr>
      </p:pic>
    </p:spTree>
  </p:cSld>
  <p:transition spd="slow">
    <p:newsflash/>
  </p:transition>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9" name="CustomShape 1"/>
          <p:cNvSpPr/>
          <p:nvPr/>
        </p:nvSpPr>
        <p:spPr>
          <a:xfrm>
            <a:off x="1420920" y="1052640"/>
            <a:ext cx="6390000" cy="107172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2400" spc="-1" strike="noStrike">
                <a:solidFill>
                  <a:srgbClr val="000000"/>
                </a:solidFill>
                <a:latin typeface="Garamond"/>
                <a:ea typeface="DejaVu Sans"/>
              </a:rPr>
              <a:t>Thanks to QR-cod every robot  got a new name.</a:t>
            </a:r>
            <a:endParaRPr b="0" lang="pl-PL" sz="2400" spc="-1" strike="noStrike">
              <a:latin typeface="Arial"/>
            </a:endParaRPr>
          </a:p>
        </p:txBody>
      </p:sp>
      <p:pic>
        <p:nvPicPr>
          <p:cNvPr id="230" name="Picture 2" descr=""/>
          <p:cNvPicPr/>
          <p:nvPr/>
        </p:nvPicPr>
        <p:blipFill>
          <a:blip r:embed="rId1"/>
          <a:stretch/>
        </p:blipFill>
        <p:spPr>
          <a:xfrm>
            <a:off x="2124000" y="2125800"/>
            <a:ext cx="4653000" cy="3489480"/>
          </a:xfrm>
          <a:prstGeom prst="rect">
            <a:avLst/>
          </a:prstGeom>
          <a:ln w="9360">
            <a:noFill/>
          </a:ln>
        </p:spPr>
      </p:pic>
      <p:pic>
        <p:nvPicPr>
          <p:cNvPr id="231" name="Obraz 2" descr=""/>
          <p:cNvPicPr/>
          <p:nvPr/>
        </p:nvPicPr>
        <p:blipFill>
          <a:blip r:embed="rId2"/>
          <a:stretch/>
        </p:blipFill>
        <p:spPr>
          <a:xfrm>
            <a:off x="42840" y="4178160"/>
            <a:ext cx="2789280" cy="2787840"/>
          </a:xfrm>
          <a:prstGeom prst="rect">
            <a:avLst/>
          </a:prstGeom>
          <a:ln w="9360">
            <a:noFill/>
          </a:ln>
        </p:spPr>
      </p:pic>
    </p:spTree>
  </p:cSld>
  <p:transition spd="slow">
    <p:newsflash/>
  </p:transition>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2" name="CustomShape 1"/>
          <p:cNvSpPr/>
          <p:nvPr/>
        </p:nvSpPr>
        <p:spPr>
          <a:xfrm>
            <a:off x="1296000" y="1224000"/>
            <a:ext cx="7559280" cy="100728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1800" spc="-1" strike="noStrike">
                <a:solidFill>
                  <a:srgbClr val="000000"/>
                </a:solidFill>
                <a:latin typeface="Arial"/>
                <a:ea typeface="DejaVu Sans"/>
              </a:rPr>
              <a:t>At the end you can see our  „work of art.”  </a:t>
            </a:r>
            <a:endParaRPr b="0" lang="pl-PL" sz="1800" spc="-1" strike="noStrike">
              <a:latin typeface="Arial"/>
            </a:endParaRPr>
          </a:p>
          <a:p>
            <a:pPr algn="ctr">
              <a:lnSpc>
                <a:spcPct val="100000"/>
              </a:lnSpc>
            </a:pPr>
            <a:r>
              <a:rPr b="0" lang="pl-PL" sz="1800" spc="-1" strike="noStrike">
                <a:solidFill>
                  <a:srgbClr val="000000"/>
                </a:solidFill>
                <a:latin typeface="Arial"/>
                <a:ea typeface="DejaVu Sans"/>
              </a:rPr>
              <a:t>– </a:t>
            </a:r>
            <a:r>
              <a:rPr b="0" lang="pl-PL" sz="1800" spc="-1" strike="noStrike">
                <a:solidFill>
                  <a:srgbClr val="000000"/>
                </a:solidFill>
                <a:latin typeface="Arial"/>
                <a:ea typeface="DejaVu Sans"/>
              </a:rPr>
              <a:t>the newest generation robots.</a:t>
            </a:r>
            <a:endParaRPr b="0" lang="pl-PL" sz="1800" spc="-1" strike="noStrike">
              <a:latin typeface="Arial"/>
            </a:endParaRPr>
          </a:p>
          <a:p>
            <a:pPr algn="ctr">
              <a:lnSpc>
                <a:spcPct val="100000"/>
              </a:lnSpc>
            </a:pPr>
            <a:r>
              <a:rPr b="0" lang="pl-PL" sz="1800" spc="-1" strike="noStrike">
                <a:solidFill>
                  <a:srgbClr val="000000"/>
                </a:solidFill>
                <a:latin typeface="Arial"/>
                <a:ea typeface="DejaVu Sans"/>
              </a:rPr>
              <a:t>And here is how students describe their robots </a:t>
            </a:r>
            <a:endParaRPr b="0" lang="pl-PL" sz="1800" spc="-1" strike="noStrike">
              <a:latin typeface="Arial"/>
            </a:endParaRPr>
          </a:p>
          <a:p>
            <a:pPr algn="ctr">
              <a:lnSpc>
                <a:spcPct val="100000"/>
              </a:lnSpc>
            </a:pPr>
            <a:r>
              <a:rPr b="0" lang="pl-PL" sz="1800" spc="-1" strike="noStrike">
                <a:solidFill>
                  <a:srgbClr val="000000"/>
                </a:solidFill>
                <a:latin typeface="Arial"/>
                <a:ea typeface="DejaVu Sans"/>
              </a:rPr>
              <a:t>with imagination:</a:t>
            </a:r>
            <a:endParaRPr b="0" lang="pl-PL" sz="1800" spc="-1" strike="noStrike">
              <a:latin typeface="Arial"/>
            </a:endParaRPr>
          </a:p>
        </p:txBody>
      </p:sp>
      <p:pic>
        <p:nvPicPr>
          <p:cNvPr id="233" name="Picture 2" descr=""/>
          <p:cNvPicPr/>
          <p:nvPr/>
        </p:nvPicPr>
        <p:blipFill>
          <a:blip r:embed="rId1"/>
          <a:stretch/>
        </p:blipFill>
        <p:spPr>
          <a:xfrm>
            <a:off x="918720" y="1158480"/>
            <a:ext cx="1536840" cy="2051640"/>
          </a:xfrm>
          <a:prstGeom prst="rect">
            <a:avLst/>
          </a:prstGeom>
          <a:ln w="9360">
            <a:noFill/>
          </a:ln>
        </p:spPr>
      </p:pic>
      <p:pic>
        <p:nvPicPr>
          <p:cNvPr id="234" name="Picture 2" descr=""/>
          <p:cNvPicPr/>
          <p:nvPr/>
        </p:nvPicPr>
        <p:blipFill>
          <a:blip r:embed="rId2"/>
          <a:stretch/>
        </p:blipFill>
        <p:spPr>
          <a:xfrm>
            <a:off x="936000" y="3528000"/>
            <a:ext cx="1555920" cy="2077920"/>
          </a:xfrm>
          <a:prstGeom prst="rect">
            <a:avLst/>
          </a:prstGeom>
          <a:ln w="9360">
            <a:noFill/>
          </a:ln>
        </p:spPr>
      </p:pic>
      <p:pic>
        <p:nvPicPr>
          <p:cNvPr id="235" name="Obraz 1" descr=""/>
          <p:cNvPicPr/>
          <p:nvPr/>
        </p:nvPicPr>
        <p:blipFill>
          <a:blip r:embed="rId3"/>
          <a:stretch/>
        </p:blipFill>
        <p:spPr>
          <a:xfrm>
            <a:off x="6552000" y="4715640"/>
            <a:ext cx="2132280" cy="2141640"/>
          </a:xfrm>
          <a:prstGeom prst="rect">
            <a:avLst/>
          </a:prstGeom>
          <a:ln w="9360">
            <a:noFill/>
          </a:ln>
        </p:spPr>
      </p:pic>
      <p:sp>
        <p:nvSpPr>
          <p:cNvPr id="236" name="CustomShape 2"/>
          <p:cNvSpPr/>
          <p:nvPr/>
        </p:nvSpPr>
        <p:spPr>
          <a:xfrm>
            <a:off x="2592000" y="2160000"/>
            <a:ext cx="5338080" cy="1079280"/>
          </a:xfrm>
          <a:prstGeom prst="rect">
            <a:avLst/>
          </a:prstGeom>
          <a:noFill/>
          <a:ln w="9360">
            <a:noFill/>
          </a:ln>
        </p:spPr>
        <p:style>
          <a:lnRef idx="0"/>
          <a:fillRef idx="0"/>
          <a:effectRef idx="0"/>
          <a:fontRef idx="minor"/>
        </p:style>
        <p:txBody>
          <a:bodyPr lIns="90000" rIns="90000" tIns="91440" bIns="91440" anchor="b"/>
          <a:p>
            <a:pPr>
              <a:lnSpc>
                <a:spcPct val="100000"/>
              </a:lnSpc>
            </a:pPr>
            <a:r>
              <a:rPr b="0" lang="pl-PL" sz="1600" spc="-1" strike="noStrike">
                <a:solidFill>
                  <a:srgbClr val="000000"/>
                </a:solidFill>
                <a:latin typeface="Arial"/>
                <a:ea typeface="DejaVu Sans"/>
              </a:rPr>
              <a:t>His name is Pusheen Bat-One. Our robot is build with: straws, boxex, crape, balloons, toothpicks and colour paper. He can be a toy.</a:t>
            </a:r>
            <a:endParaRPr b="0" lang="pl-PL" sz="1600" spc="-1" strike="noStrike">
              <a:latin typeface="Arial"/>
            </a:endParaRPr>
          </a:p>
        </p:txBody>
      </p:sp>
      <p:sp>
        <p:nvSpPr>
          <p:cNvPr id="237" name="CustomShape 3"/>
          <p:cNvSpPr/>
          <p:nvPr/>
        </p:nvSpPr>
        <p:spPr>
          <a:xfrm>
            <a:off x="2736000" y="3168000"/>
            <a:ext cx="5687280" cy="2015280"/>
          </a:xfrm>
          <a:prstGeom prst="rect">
            <a:avLst/>
          </a:prstGeom>
          <a:noFill/>
          <a:ln w="9360">
            <a:noFill/>
          </a:ln>
        </p:spPr>
        <p:style>
          <a:lnRef idx="0"/>
          <a:fillRef idx="0"/>
          <a:effectRef idx="0"/>
          <a:fontRef idx="minor"/>
        </p:style>
        <p:txBody>
          <a:bodyPr lIns="90000" rIns="90000" tIns="91440" bIns="91440" anchor="b"/>
          <a:p>
            <a:pPr>
              <a:lnSpc>
                <a:spcPct val="100000"/>
              </a:lnSpc>
            </a:pPr>
            <a:r>
              <a:rPr b="0" lang="pl-PL" sz="1600" spc="-1" strike="noStrike">
                <a:solidFill>
                  <a:srgbClr val="000000"/>
                </a:solidFill>
                <a:latin typeface="Arial"/>
                <a:ea typeface="DejaVu Sans"/>
              </a:rPr>
              <a:t>His name is „Wardrobe - bot”. You can keep items inside his wardrobe. It is brown and grey with yellow stripes. He has got a colorful dreadlocks and green eyes. In was made from a box for the brushes. He also has ecological plastic wheels made from bottles and a violet face. </a:t>
            </a:r>
            <a:endParaRPr b="0" lang="pl-PL" sz="1600" spc="-1" strike="noStrike">
              <a:latin typeface="Arial"/>
            </a:endParaRPr>
          </a:p>
        </p:txBody>
      </p:sp>
    </p:spTree>
  </p:cSld>
  <p:transition spd="slow">
    <p:newsflash/>
  </p:transition>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8" name="Picture 2" descr=""/>
          <p:cNvPicPr/>
          <p:nvPr/>
        </p:nvPicPr>
        <p:blipFill>
          <a:blip r:embed="rId1"/>
          <a:stretch/>
        </p:blipFill>
        <p:spPr>
          <a:xfrm>
            <a:off x="1008000" y="3600000"/>
            <a:ext cx="1600560" cy="2135160"/>
          </a:xfrm>
          <a:prstGeom prst="rect">
            <a:avLst/>
          </a:prstGeom>
          <a:ln w="9360">
            <a:noFill/>
          </a:ln>
        </p:spPr>
      </p:pic>
      <p:pic>
        <p:nvPicPr>
          <p:cNvPr id="239" name="Picture 4" descr=""/>
          <p:cNvPicPr/>
          <p:nvPr/>
        </p:nvPicPr>
        <p:blipFill>
          <a:blip r:embed="rId2"/>
          <a:stretch/>
        </p:blipFill>
        <p:spPr>
          <a:xfrm>
            <a:off x="1152000" y="1224000"/>
            <a:ext cx="1404000" cy="1871280"/>
          </a:xfrm>
          <a:prstGeom prst="rect">
            <a:avLst/>
          </a:prstGeom>
          <a:ln w="9360">
            <a:noFill/>
          </a:ln>
        </p:spPr>
      </p:pic>
      <p:pic>
        <p:nvPicPr>
          <p:cNvPr id="240" name="Obraz 4" descr=""/>
          <p:cNvPicPr/>
          <p:nvPr/>
        </p:nvPicPr>
        <p:blipFill>
          <a:blip r:embed="rId3"/>
          <a:stretch/>
        </p:blipFill>
        <p:spPr>
          <a:xfrm>
            <a:off x="6264000" y="4553640"/>
            <a:ext cx="2132280" cy="2141640"/>
          </a:xfrm>
          <a:prstGeom prst="rect">
            <a:avLst/>
          </a:prstGeom>
          <a:ln w="9360">
            <a:noFill/>
          </a:ln>
        </p:spPr>
      </p:pic>
      <p:sp>
        <p:nvSpPr>
          <p:cNvPr id="241" name="CustomShape 1"/>
          <p:cNvSpPr/>
          <p:nvPr/>
        </p:nvSpPr>
        <p:spPr>
          <a:xfrm>
            <a:off x="2880000" y="1440000"/>
            <a:ext cx="5183640" cy="1367280"/>
          </a:xfrm>
          <a:prstGeom prst="rect">
            <a:avLst/>
          </a:prstGeom>
          <a:noFill/>
          <a:ln w="9360">
            <a:noFill/>
          </a:ln>
        </p:spPr>
        <p:style>
          <a:lnRef idx="0"/>
          <a:fillRef idx="0"/>
          <a:effectRef idx="0"/>
          <a:fontRef idx="minor"/>
        </p:style>
        <p:txBody>
          <a:bodyPr lIns="90000" rIns="90000" tIns="91440" bIns="91440" anchor="b"/>
          <a:p>
            <a:pPr>
              <a:lnSpc>
                <a:spcPct val="100000"/>
              </a:lnSpc>
            </a:pPr>
            <a:r>
              <a:rPr b="0" lang="pl-PL" sz="1600" spc="-1" strike="noStrike">
                <a:solidFill>
                  <a:srgbClr val="000000"/>
                </a:solidFill>
                <a:latin typeface="Arial"/>
                <a:ea typeface="DejaVu Sans"/>
              </a:rPr>
              <a:t>The robot we made is called Wolly. It is made of cartoons and bottles caps. It has got red eyes and the square head. It is mostly brown and has several colorful buttons.</a:t>
            </a:r>
            <a:endParaRPr b="0" lang="pl-PL" sz="1600" spc="-1" strike="noStrike">
              <a:latin typeface="Arial"/>
            </a:endParaRPr>
          </a:p>
        </p:txBody>
      </p:sp>
      <p:sp>
        <p:nvSpPr>
          <p:cNvPr id="242" name="CustomShape 2"/>
          <p:cNvSpPr/>
          <p:nvPr/>
        </p:nvSpPr>
        <p:spPr>
          <a:xfrm>
            <a:off x="2735640" y="3600000"/>
            <a:ext cx="5183640" cy="1367280"/>
          </a:xfrm>
          <a:prstGeom prst="rect">
            <a:avLst/>
          </a:prstGeom>
          <a:noFill/>
          <a:ln w="9360">
            <a:noFill/>
          </a:ln>
        </p:spPr>
        <p:style>
          <a:lnRef idx="0"/>
          <a:fillRef idx="0"/>
          <a:effectRef idx="0"/>
          <a:fontRef idx="minor"/>
        </p:style>
        <p:txBody>
          <a:bodyPr lIns="90000" rIns="90000" tIns="91440" bIns="91440" anchor="b"/>
          <a:p>
            <a:pPr>
              <a:lnSpc>
                <a:spcPct val="100000"/>
              </a:lnSpc>
            </a:pPr>
            <a:r>
              <a:rPr b="0" lang="pl-PL" sz="1600" spc="-1" strike="noStrike">
                <a:solidFill>
                  <a:srgbClr val="000000"/>
                </a:solidFill>
                <a:latin typeface="Arial"/>
                <a:ea typeface="DejaVu Sans"/>
              </a:rPr>
              <a:t>"Freezing fridge" freezes in 3 seconds, is black and white and ultra-mega nitro max is fast in the set with a remote control. On the remote can drive like Flash, serial production is not available.</a:t>
            </a:r>
            <a:endParaRPr b="0" lang="pl-PL" sz="1600" spc="-1" strike="noStrike">
              <a:latin typeface="Arial"/>
            </a:endParaRPr>
          </a:p>
        </p:txBody>
      </p:sp>
    </p:spTree>
  </p:cSld>
  <p:transition spd="slow">
    <p:newsflash/>
  </p:transition>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3" name="CustomShape 1"/>
          <p:cNvSpPr/>
          <p:nvPr/>
        </p:nvSpPr>
        <p:spPr>
          <a:xfrm>
            <a:off x="1600200" y="4319640"/>
            <a:ext cx="6390000" cy="675000"/>
          </a:xfrm>
          <a:prstGeom prst="rect">
            <a:avLst/>
          </a:prstGeom>
          <a:noFill/>
          <a:ln w="9360">
            <a:noFill/>
          </a:ln>
        </p:spPr>
        <p:style>
          <a:lnRef idx="0"/>
          <a:fillRef idx="0"/>
          <a:effectRef idx="0"/>
          <a:fontRef idx="minor"/>
        </p:style>
        <p:txBody>
          <a:bodyPr lIns="90000" rIns="90000" tIns="91440" bIns="91440" anchor="b"/>
          <a:p>
            <a:pPr>
              <a:lnSpc>
                <a:spcPct val="100000"/>
              </a:lnSpc>
            </a:pPr>
            <a:endParaRPr b="0" lang="pl-PL" sz="1800" spc="-1" strike="noStrike">
              <a:latin typeface="Arial"/>
            </a:endParaRPr>
          </a:p>
          <a:p>
            <a:pPr>
              <a:lnSpc>
                <a:spcPct val="100000"/>
              </a:lnSpc>
            </a:pPr>
            <a:endParaRPr b="0" lang="pl-PL" sz="1800" spc="-1" strike="noStrike">
              <a:latin typeface="Arial"/>
            </a:endParaRPr>
          </a:p>
          <a:p>
            <a:pPr>
              <a:lnSpc>
                <a:spcPct val="100000"/>
              </a:lnSpc>
            </a:pPr>
            <a:endParaRPr b="0" lang="pl-PL" sz="1800" spc="-1" strike="noStrike">
              <a:latin typeface="Arial"/>
            </a:endParaRPr>
          </a:p>
        </p:txBody>
      </p:sp>
      <p:sp>
        <p:nvSpPr>
          <p:cNvPr id="244" name="CustomShape 2"/>
          <p:cNvSpPr/>
          <p:nvPr/>
        </p:nvSpPr>
        <p:spPr>
          <a:xfrm>
            <a:off x="714240" y="4500720"/>
            <a:ext cx="7631280" cy="99972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2800" spc="-1" strike="noStrike">
                <a:solidFill>
                  <a:srgbClr val="000000"/>
                </a:solidFill>
                <a:latin typeface="Garamond"/>
                <a:ea typeface="DejaVu Sans"/>
              </a:rPr>
              <a:t>We send greetings to you and invite you to come and visit Bydgoszcz </a:t>
            </a:r>
            <a:endParaRPr b="0" lang="pl-PL" sz="2800" spc="-1" strike="noStrike">
              <a:latin typeface="Arial"/>
            </a:endParaRPr>
          </a:p>
        </p:txBody>
      </p:sp>
      <p:pic>
        <p:nvPicPr>
          <p:cNvPr id="245" name="Picture 6" descr=""/>
          <p:cNvPicPr/>
          <p:nvPr/>
        </p:nvPicPr>
        <p:blipFill>
          <a:blip r:embed="rId1"/>
          <a:stretch/>
        </p:blipFill>
        <p:spPr>
          <a:xfrm>
            <a:off x="2411280" y="1243080"/>
            <a:ext cx="1244880" cy="1898640"/>
          </a:xfrm>
          <a:prstGeom prst="rect">
            <a:avLst/>
          </a:prstGeom>
          <a:ln w="9360">
            <a:noFill/>
          </a:ln>
        </p:spPr>
      </p:pic>
      <p:pic>
        <p:nvPicPr>
          <p:cNvPr id="246" name="Obraz 1" descr=""/>
          <p:cNvPicPr/>
          <p:nvPr/>
        </p:nvPicPr>
        <p:blipFill>
          <a:blip r:embed="rId2"/>
          <a:stretch/>
        </p:blipFill>
        <p:spPr>
          <a:xfrm>
            <a:off x="3714840" y="1165320"/>
            <a:ext cx="4284720" cy="3183480"/>
          </a:xfrm>
          <a:prstGeom prst="rect">
            <a:avLst/>
          </a:prstGeom>
          <a:ln w="9360">
            <a:noFill/>
          </a:ln>
        </p:spPr>
      </p:pic>
    </p:spTree>
  </p:cSld>
  <p:transition spd="slow">
    <p:newsflash/>
  </p:transition>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7" name="Obraz 2" descr=""/>
          <p:cNvPicPr/>
          <p:nvPr/>
        </p:nvPicPr>
        <p:blipFill>
          <a:blip r:embed="rId1"/>
          <a:stretch/>
        </p:blipFill>
        <p:spPr>
          <a:xfrm>
            <a:off x="4519440" y="3681360"/>
            <a:ext cx="2880000" cy="1978200"/>
          </a:xfrm>
          <a:prstGeom prst="rect">
            <a:avLst/>
          </a:prstGeom>
          <a:ln w="9360">
            <a:noFill/>
          </a:ln>
        </p:spPr>
      </p:pic>
      <p:pic>
        <p:nvPicPr>
          <p:cNvPr id="248" name="Obraz 3" descr=""/>
          <p:cNvPicPr/>
          <p:nvPr/>
        </p:nvPicPr>
        <p:blipFill>
          <a:blip r:embed="rId2"/>
          <a:stretch/>
        </p:blipFill>
        <p:spPr>
          <a:xfrm>
            <a:off x="1042920" y="3787920"/>
            <a:ext cx="2657520" cy="1505160"/>
          </a:xfrm>
          <a:prstGeom prst="rect">
            <a:avLst/>
          </a:prstGeom>
          <a:ln w="9360">
            <a:noFill/>
          </a:ln>
        </p:spPr>
      </p:pic>
      <p:pic>
        <p:nvPicPr>
          <p:cNvPr id="249" name="Obraz 4" descr=""/>
          <p:cNvPicPr/>
          <p:nvPr/>
        </p:nvPicPr>
        <p:blipFill>
          <a:blip r:embed="rId3"/>
          <a:stretch/>
        </p:blipFill>
        <p:spPr>
          <a:xfrm>
            <a:off x="3508200" y="1125360"/>
            <a:ext cx="2141640" cy="2141640"/>
          </a:xfrm>
          <a:prstGeom prst="rect">
            <a:avLst/>
          </a:prstGeom>
          <a:ln w="9360">
            <a:noFill/>
          </a:ln>
        </p:spPr>
      </p:pic>
    </p:spTree>
  </p:cSld>
  <p:transition spd="slow">
    <p:newsflash/>
  </p:transition>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CustomShape 1"/>
          <p:cNvSpPr/>
          <p:nvPr/>
        </p:nvSpPr>
        <p:spPr>
          <a:xfrm>
            <a:off x="1042920" y="765000"/>
            <a:ext cx="3311640" cy="96372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4000" spc="-1" strike="noStrike">
                <a:solidFill>
                  <a:srgbClr val="000000"/>
                </a:solidFill>
                <a:latin typeface="Gramound"/>
                <a:ea typeface="DejaVu Sans"/>
              </a:rPr>
              <a:t>Poland</a:t>
            </a:r>
            <a:endParaRPr b="0" lang="pl-PL" sz="4000" spc="-1" strike="noStrike">
              <a:latin typeface="Arial"/>
            </a:endParaRPr>
          </a:p>
        </p:txBody>
      </p:sp>
      <p:sp>
        <p:nvSpPr>
          <p:cNvPr id="178" name="CustomShape 2"/>
          <p:cNvSpPr/>
          <p:nvPr/>
        </p:nvSpPr>
        <p:spPr>
          <a:xfrm>
            <a:off x="4640400" y="1430280"/>
            <a:ext cx="3859200" cy="4300560"/>
          </a:xfrm>
          <a:prstGeom prst="rect">
            <a:avLst/>
          </a:prstGeom>
          <a:noFill/>
          <a:ln w="9360">
            <a:noFill/>
          </a:ln>
        </p:spPr>
        <p:style>
          <a:lnRef idx="0"/>
          <a:fillRef idx="0"/>
          <a:effectRef idx="0"/>
          <a:fontRef idx="minor"/>
        </p:style>
        <p:txBody>
          <a:bodyPr lIns="90000" rIns="90000" tIns="91440" bIns="91440"/>
          <a:p>
            <a:pPr>
              <a:lnSpc>
                <a:spcPct val="100000"/>
              </a:lnSpc>
            </a:pPr>
            <a:r>
              <a:rPr b="0" lang="pl-PL" sz="1800" spc="-1" strike="noStrike">
                <a:solidFill>
                  <a:srgbClr val="000000"/>
                </a:solidFill>
                <a:latin typeface="Arial"/>
                <a:ea typeface="DejaVu Sans"/>
              </a:rPr>
              <a:t>Poland is the country in the centre of Europe. There live about 39 mln people. The capital city is Warsaw. We use polish language.</a:t>
            </a:r>
            <a:endParaRPr b="0" lang="pl-PL" sz="1800" spc="-1" strike="noStrike">
              <a:latin typeface="Arial"/>
            </a:endParaRPr>
          </a:p>
          <a:p>
            <a:pPr>
              <a:lnSpc>
                <a:spcPct val="100000"/>
              </a:lnSpc>
              <a:spcBef>
                <a:spcPts val="1199"/>
              </a:spcBef>
            </a:pPr>
            <a:r>
              <a:rPr b="0" lang="pl-PL" sz="1800" spc="-1" strike="noStrike">
                <a:solidFill>
                  <a:srgbClr val="000000"/>
                </a:solidFill>
                <a:latin typeface="Arial"/>
                <a:ea typeface="DejaVu Sans"/>
              </a:rPr>
              <a:t>Poland is located between the Balitic sea and the mountains (Tatra mountauns, Sudety, Carpathians.)</a:t>
            </a:r>
            <a:endParaRPr b="0" lang="pl-PL" sz="1800" spc="-1" strike="noStrike">
              <a:latin typeface="Arial"/>
            </a:endParaRPr>
          </a:p>
          <a:p>
            <a:pPr>
              <a:lnSpc>
                <a:spcPct val="100000"/>
              </a:lnSpc>
              <a:spcBef>
                <a:spcPts val="1199"/>
              </a:spcBef>
            </a:pPr>
            <a:r>
              <a:rPr b="0" lang="pl-PL" sz="1800" spc="-1" strike="noStrike">
                <a:solidFill>
                  <a:srgbClr val="000000"/>
                </a:solidFill>
                <a:latin typeface="Arial"/>
                <a:ea typeface="DejaVu Sans"/>
              </a:rPr>
              <a:t>There are many interesting  places in Poland. You can visit: castels in Kracow and Malbork or Łazienki Palace  in Warsaw. You can sail on the lakes or climb to the mountains.</a:t>
            </a:r>
            <a:endParaRPr b="0" lang="pl-PL" sz="1800" spc="-1" strike="noStrike">
              <a:latin typeface="Arial"/>
            </a:endParaRPr>
          </a:p>
        </p:txBody>
      </p:sp>
      <p:pic>
        <p:nvPicPr>
          <p:cNvPr id="179" name="Picture 3" descr=""/>
          <p:cNvPicPr/>
          <p:nvPr/>
        </p:nvPicPr>
        <p:blipFill>
          <a:blip r:embed="rId1"/>
          <a:stretch/>
        </p:blipFill>
        <p:spPr>
          <a:xfrm>
            <a:off x="738360" y="1727280"/>
            <a:ext cx="3918240" cy="3356280"/>
          </a:xfrm>
          <a:prstGeom prst="rect">
            <a:avLst/>
          </a:prstGeom>
          <a:ln w="9360">
            <a:noFill/>
          </a:ln>
        </p:spPr>
      </p:pic>
    </p:spTree>
  </p:cSld>
  <p:transition spd="slow">
    <p:newsflash/>
  </p:transition>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0" name="CustomShape 1"/>
          <p:cNvSpPr/>
          <p:nvPr/>
        </p:nvSpPr>
        <p:spPr>
          <a:xfrm>
            <a:off x="1371600" y="1295280"/>
            <a:ext cx="6390000" cy="4248360"/>
          </a:xfrm>
          <a:prstGeom prst="rect">
            <a:avLst/>
          </a:prstGeom>
          <a:noFill/>
          <a:ln w="9360">
            <a:noFill/>
          </a:ln>
        </p:spPr>
        <p:style>
          <a:lnRef idx="0"/>
          <a:fillRef idx="0"/>
          <a:effectRef idx="0"/>
          <a:fontRef idx="minor"/>
        </p:style>
        <p:txBody>
          <a:bodyPr lIns="90000" rIns="90000" tIns="91440" bIns="91440" anchor="b"/>
          <a:p>
            <a:pPr>
              <a:lnSpc>
                <a:spcPct val="100000"/>
              </a:lnSpc>
            </a:pPr>
            <a:br/>
            <a:endParaRPr b="0" lang="pl-PL" sz="1800" spc="-1" strike="noStrike">
              <a:latin typeface="Arial"/>
            </a:endParaRPr>
          </a:p>
        </p:txBody>
      </p:sp>
      <p:sp>
        <p:nvSpPr>
          <p:cNvPr id="251" name="CustomShape 2"/>
          <p:cNvSpPr/>
          <p:nvPr/>
        </p:nvSpPr>
        <p:spPr>
          <a:xfrm>
            <a:off x="1000080" y="1357200"/>
            <a:ext cx="7142400" cy="306360"/>
          </a:xfrm>
          <a:prstGeom prst="rect">
            <a:avLst/>
          </a:prstGeom>
          <a:noFill/>
          <a:ln>
            <a:noFill/>
          </a:ln>
        </p:spPr>
        <p:style>
          <a:lnRef idx="0"/>
          <a:fillRef idx="0"/>
          <a:effectRef idx="0"/>
          <a:fontRef idx="minor"/>
        </p:style>
      </p:sp>
      <p:sp>
        <p:nvSpPr>
          <p:cNvPr id="252" name="CustomShape 3"/>
          <p:cNvSpPr/>
          <p:nvPr/>
        </p:nvSpPr>
        <p:spPr>
          <a:xfrm>
            <a:off x="1000080" y="1577520"/>
            <a:ext cx="7285320" cy="3108600"/>
          </a:xfrm>
          <a:prstGeom prst="rect">
            <a:avLst/>
          </a:prstGeom>
          <a:noFill/>
          <a:ln w="9360">
            <a:noFill/>
          </a:ln>
        </p:spPr>
        <p:style>
          <a:lnRef idx="0"/>
          <a:fillRef idx="0"/>
          <a:effectRef idx="0"/>
          <a:fontRef idx="minor"/>
        </p:style>
        <p:txBody>
          <a:bodyPr lIns="90000" rIns="90000" tIns="45000" bIns="45000" anchor="ctr"/>
          <a:p>
            <a:pPr>
              <a:lnSpc>
                <a:spcPct val="100000"/>
              </a:lnSpc>
            </a:pPr>
            <a:r>
              <a:rPr b="0" lang="pl-PL" sz="1800" spc="-1" strike="noStrike">
                <a:solidFill>
                  <a:srgbClr val="000000"/>
                </a:solidFill>
                <a:latin typeface="Arial"/>
                <a:ea typeface="Calibri"/>
              </a:rPr>
              <a:t>Bibliografia:</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00"/>
                </a:solidFill>
                <a:uFillTx/>
                <a:latin typeface="Arial"/>
                <a:ea typeface="Calibri"/>
              </a:rPr>
              <a:t> </a:t>
            </a:r>
            <a:r>
              <a:rPr b="0" lang="pl-PL" sz="1800" spc="-1" strike="noStrike" u="sng">
                <a:solidFill>
                  <a:srgbClr val="000000"/>
                </a:solidFill>
                <a:uFillTx/>
                <a:latin typeface="Arial"/>
                <a:ea typeface="Calibri"/>
              </a:rPr>
              <a:t>Encyklopedia Bydgoszczy t.1</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00"/>
                </a:solidFill>
                <a:uFillTx/>
                <a:latin typeface="Arial"/>
                <a:ea typeface="Calibri"/>
              </a:rPr>
              <a:t>Perły Bydgoszcy</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00"/>
                </a:solidFill>
                <a:uFillTx/>
                <a:latin typeface="Arial"/>
                <a:ea typeface="Calibri"/>
              </a:rPr>
              <a:t>Bydgoszcz Piękna i Romanyczna</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00"/>
                </a:solidFill>
                <a:uFillTx/>
                <a:latin typeface="Arial"/>
                <a:ea typeface="Calibri"/>
              </a:rPr>
              <a:t>Bydgoszcz, Marek Chełminiak</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ff"/>
                </a:solidFill>
                <a:uFillTx/>
                <a:latin typeface="Arial"/>
                <a:ea typeface="Calibri"/>
                <a:hlinkClick r:id="rId1"/>
              </a:rPr>
              <a:t>Mapa Polski</a:t>
            </a:r>
            <a:endParaRPr b="0" lang="pl-PL" sz="1800" spc="-1" strike="noStrike">
              <a:latin typeface="Arial"/>
            </a:endParaRPr>
          </a:p>
          <a:p>
            <a:pPr marL="360360" indent="-358920">
              <a:lnSpc>
                <a:spcPct val="100000"/>
              </a:lnSpc>
              <a:buClr>
                <a:srgbClr val="000000"/>
              </a:buClr>
              <a:buFont typeface="Arial"/>
              <a:buAutoNum type="arabicPeriod"/>
            </a:pPr>
            <a:r>
              <a:rPr b="0" lang="pl-PL" sz="1800" spc="-1" strike="noStrike" u="sng">
                <a:solidFill>
                  <a:srgbClr val="0000ff"/>
                </a:solidFill>
                <a:uFillTx/>
                <a:latin typeface="Arial"/>
                <a:ea typeface="Calibri"/>
                <a:hlinkClick r:id="rId2"/>
              </a:rPr>
              <a:t>https://pl.wikipedia.org/wiki/Herb_Bydgoszczy</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ff"/>
                </a:solidFill>
                <a:uFillTx/>
                <a:latin typeface="Arial"/>
                <a:ea typeface="Calibri"/>
                <a:hlinkClick r:id="rId3"/>
              </a:rPr>
              <a:t>http://czyszczenie.bydgoszcz.pl/gallery/Galeria-Firma/1-9-140.htm</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ff"/>
                </a:solidFill>
                <a:uFillTx/>
                <a:latin typeface="Arial"/>
                <a:ea typeface="Calibri"/>
                <a:hlinkClick r:id="rId4"/>
              </a:rPr>
              <a:t>http://www.bydgoszcz.pl/promocja/l</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ff"/>
                </a:solidFill>
                <a:uFillTx/>
                <a:latin typeface="Arial"/>
                <a:ea typeface="Calibri"/>
                <a:hlinkClick r:id="rId5"/>
              </a:rPr>
              <a:t>https://pl.wikipedia.org/wiki/Katedra_%C5%9Bw._Marcina_i_Miko%C5%82aja_w_Bydgoszczy</a:t>
            </a:r>
            <a:endParaRPr b="0" lang="pl-PL" sz="1800" spc="-1" strike="noStrike">
              <a:latin typeface="Arial"/>
            </a:endParaRPr>
          </a:p>
          <a:p>
            <a:pPr marL="343080" indent="-341640">
              <a:lnSpc>
                <a:spcPct val="100000"/>
              </a:lnSpc>
              <a:buClr>
                <a:srgbClr val="000000"/>
              </a:buClr>
              <a:buFont typeface="Arial"/>
              <a:buAutoNum type="arabicPeriod"/>
            </a:pPr>
            <a:r>
              <a:rPr b="0" lang="pl-PL" sz="1800" spc="-1" strike="noStrike" u="sng">
                <a:solidFill>
                  <a:srgbClr val="0000ff"/>
                </a:solidFill>
                <a:uFillTx/>
                <a:latin typeface="Arial"/>
                <a:ea typeface="Calibri"/>
                <a:hlinkClick r:id="rId6"/>
              </a:rPr>
              <a:t>http://www.visitbydgoszcz.pl/pl/odkryj/co-zrobic/93-tramwaj-wodny-w-bydgoszczy </a:t>
            </a:r>
            <a:endParaRPr b="0" lang="pl-PL" sz="1800" spc="-1" strike="noStrike">
              <a:latin typeface="Arial"/>
            </a:endParaRPr>
          </a:p>
        </p:txBody>
      </p:sp>
    </p:spTree>
  </p:cSld>
  <p:transition spd="slow">
    <p:newsflash/>
  </p:transition>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0" name="CustomShape 1"/>
          <p:cNvSpPr/>
          <p:nvPr/>
        </p:nvSpPr>
        <p:spPr>
          <a:xfrm>
            <a:off x="539640" y="4103640"/>
            <a:ext cx="7991640" cy="1293840"/>
          </a:xfrm>
          <a:prstGeom prst="rect">
            <a:avLst/>
          </a:prstGeom>
          <a:noFill/>
          <a:ln w="9360">
            <a:noFill/>
          </a:ln>
        </p:spPr>
        <p:style>
          <a:lnRef idx="0"/>
          <a:fillRef idx="0"/>
          <a:effectRef idx="0"/>
          <a:fontRef idx="minor"/>
        </p:style>
        <p:txBody>
          <a:bodyPr lIns="90000" rIns="90000" tIns="45000" bIns="45000" anchor="b"/>
          <a:p>
            <a:pPr algn="ctr">
              <a:lnSpc>
                <a:spcPct val="100000"/>
              </a:lnSpc>
            </a:pPr>
            <a:endParaRPr b="0" lang="pl-PL" sz="1800" spc="-1" strike="noStrike">
              <a:latin typeface="Arial"/>
            </a:endParaRPr>
          </a:p>
          <a:p>
            <a:pPr algn="ctr">
              <a:lnSpc>
                <a:spcPct val="100000"/>
              </a:lnSpc>
            </a:pPr>
            <a:endParaRPr b="0" lang="pl-PL" sz="1800" spc="-1" strike="noStrike">
              <a:latin typeface="Arial"/>
            </a:endParaRPr>
          </a:p>
          <a:p>
            <a:pPr algn="ctr">
              <a:lnSpc>
                <a:spcPct val="100000"/>
              </a:lnSpc>
            </a:pPr>
            <a:endParaRPr b="0" lang="pl-PL" sz="1800" spc="-1" strike="noStrike">
              <a:latin typeface="Arial"/>
            </a:endParaRPr>
          </a:p>
          <a:p>
            <a:pPr algn="ctr">
              <a:lnSpc>
                <a:spcPct val="100000"/>
              </a:lnSpc>
            </a:pPr>
            <a:endParaRPr b="0" lang="pl-PL" sz="1800" spc="-1" strike="noStrike">
              <a:latin typeface="Arial"/>
            </a:endParaRPr>
          </a:p>
          <a:p>
            <a:pPr algn="ctr">
              <a:lnSpc>
                <a:spcPct val="100000"/>
              </a:lnSpc>
            </a:pPr>
            <a:r>
              <a:rPr b="1" lang="pl-PL" sz="3200" spc="-1" strike="noStrike">
                <a:solidFill>
                  <a:srgbClr val="000000"/>
                </a:solidFill>
                <a:latin typeface="Garamond"/>
                <a:ea typeface="DejaVu Sans"/>
              </a:rPr>
              <a:t>Bydgoszcz </a:t>
            </a:r>
            <a:br/>
            <a:r>
              <a:rPr b="0" lang="pl-PL" sz="3200" spc="-1" strike="noStrike">
                <a:solidFill>
                  <a:srgbClr val="000000"/>
                </a:solidFill>
                <a:latin typeface="Garamond"/>
                <a:ea typeface="DejaVu Sans"/>
              </a:rPr>
              <a:t>- a city on the Vistula and Brda Rivers - in Poland </a:t>
            </a:r>
            <a:endParaRPr b="0" lang="pl-PL" sz="3200" spc="-1" strike="noStrike">
              <a:latin typeface="Arial"/>
            </a:endParaRPr>
          </a:p>
        </p:txBody>
      </p:sp>
      <p:pic>
        <p:nvPicPr>
          <p:cNvPr id="181" name="Picture 2" descr=""/>
          <p:cNvPicPr/>
          <p:nvPr/>
        </p:nvPicPr>
        <p:blipFill>
          <a:blip r:embed="rId1"/>
          <a:stretch/>
        </p:blipFill>
        <p:spPr>
          <a:xfrm>
            <a:off x="3071880" y="1143000"/>
            <a:ext cx="2696400" cy="3213360"/>
          </a:xfrm>
          <a:prstGeom prst="rect">
            <a:avLst/>
          </a:prstGeom>
          <a:ln w="34920">
            <a:noFill/>
          </a:ln>
          <a:effectLst>
            <a:outerShdw algn="ctr" blurRad="127000" dir="2700000" dist="38100">
              <a:srgbClr val="000000">
                <a:alpha val="45000"/>
              </a:srgbClr>
            </a:outerShdw>
          </a:effectLst>
          <a:scene3d>
            <a:camera fov="2700000" prst="perspectiveFront">
              <a:rot lat="20376000" lon="1938000" rev="20112001"/>
            </a:camera>
            <a:lightRig dir="t" rig="soft">
              <a:rot lat="0" lon="0" rev="0"/>
            </a:lightRig>
          </a:scene3d>
          <a:sp3d prstMaterial="translucentPowder">
            <a:bevelT prst="softRound" w="203200" h="50800"/>
          </a:sp3d>
        </p:spPr>
      </p:pic>
    </p:spTree>
  </p:cSld>
  <p:transition spd="slow">
    <p:newsflash/>
  </p:transition>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2" name="CustomShape 1"/>
          <p:cNvSpPr/>
          <p:nvPr/>
        </p:nvSpPr>
        <p:spPr>
          <a:xfrm>
            <a:off x="611280" y="4221000"/>
            <a:ext cx="7920360" cy="1438560"/>
          </a:xfrm>
          <a:prstGeom prst="rect">
            <a:avLst/>
          </a:prstGeom>
          <a:noFill/>
          <a:ln w="9360">
            <a:noFill/>
          </a:ln>
        </p:spPr>
        <p:style>
          <a:lnRef idx="0"/>
          <a:fillRef idx="0"/>
          <a:effectRef idx="0"/>
          <a:fontRef idx="minor"/>
        </p:style>
        <p:txBody>
          <a:bodyPr lIns="90000" rIns="90000" tIns="45000" bIns="45000"/>
          <a:p>
            <a:pPr algn="ctr">
              <a:lnSpc>
                <a:spcPct val="150000"/>
              </a:lnSpc>
            </a:pPr>
            <a:r>
              <a:rPr b="0" lang="pl-PL" sz="3200" spc="-1" strike="noStrike">
                <a:solidFill>
                  <a:srgbClr val="000000"/>
                </a:solidFill>
                <a:latin typeface="Garamond"/>
                <a:ea typeface="DejaVu Sans"/>
              </a:rPr>
              <a:t> </a:t>
            </a:r>
            <a:r>
              <a:rPr b="0" lang="pl-PL" sz="3200" spc="-1" strike="noStrike">
                <a:solidFill>
                  <a:srgbClr val="000000"/>
                </a:solidFill>
                <a:latin typeface="Garamond"/>
                <a:ea typeface="DejaVu Sans"/>
              </a:rPr>
              <a:t>Bydgoszcz is the eighth biggest city  in Poland. </a:t>
            </a:r>
            <a:br/>
            <a:r>
              <a:rPr b="0" lang="pl-PL" sz="3200" spc="-1" strike="noStrike">
                <a:solidFill>
                  <a:srgbClr val="000000"/>
                </a:solidFill>
                <a:latin typeface="Garamond"/>
                <a:ea typeface="DejaVu Sans"/>
              </a:rPr>
              <a:t>There live 350,000 people.</a:t>
            </a:r>
            <a:endParaRPr b="0" lang="pl-PL" sz="3200" spc="-1" strike="noStrike">
              <a:latin typeface="Arial"/>
            </a:endParaRPr>
          </a:p>
        </p:txBody>
      </p:sp>
      <p:pic>
        <p:nvPicPr>
          <p:cNvPr id="183" name="Picture 2" descr=""/>
          <p:cNvPicPr/>
          <p:nvPr/>
        </p:nvPicPr>
        <p:blipFill>
          <a:blip r:embed="rId1"/>
          <a:stretch/>
        </p:blipFill>
        <p:spPr>
          <a:xfrm>
            <a:off x="1397520" y="1214280"/>
            <a:ext cx="5913000" cy="3141720"/>
          </a:xfrm>
          <a:prstGeom prst="rect">
            <a:avLst/>
          </a:prstGeom>
          <a:ln>
            <a:noFill/>
          </a:ln>
          <a:effectLst>
            <a:outerShdw algn="tl" blurRad="292100" dir="2700000" dist="139700" rotWithShape="0">
              <a:srgbClr val="333333">
                <a:alpha val="65000"/>
              </a:srgbClr>
            </a:outerShdw>
          </a:effectLst>
        </p:spPr>
      </p:pic>
    </p:spTree>
  </p:cSld>
  <p:transition spd="slow">
    <p:newsflash/>
  </p:transition>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84" name="Picture 1" descr=""/>
          <p:cNvPicPr/>
          <p:nvPr/>
        </p:nvPicPr>
        <p:blipFill>
          <a:blip r:embed="rId1"/>
          <a:stretch/>
        </p:blipFill>
        <p:spPr>
          <a:xfrm>
            <a:off x="755640" y="3968640"/>
            <a:ext cx="2149560" cy="3490920"/>
          </a:xfrm>
          <a:prstGeom prst="rect">
            <a:avLst/>
          </a:prstGeom>
          <a:ln w="9360">
            <a:noFill/>
          </a:ln>
        </p:spPr>
      </p:pic>
      <p:pic>
        <p:nvPicPr>
          <p:cNvPr id="185" name="Picture 2" descr=""/>
          <p:cNvPicPr/>
          <p:nvPr/>
        </p:nvPicPr>
        <p:blipFill>
          <a:blip r:embed="rId2"/>
          <a:stretch/>
        </p:blipFill>
        <p:spPr>
          <a:xfrm>
            <a:off x="6265800" y="2473200"/>
            <a:ext cx="2408400" cy="3834000"/>
          </a:xfrm>
          <a:prstGeom prst="rect">
            <a:avLst/>
          </a:prstGeom>
          <a:ln w="9360">
            <a:noFill/>
          </a:ln>
        </p:spPr>
      </p:pic>
      <p:sp>
        <p:nvSpPr>
          <p:cNvPr id="186" name="CustomShape 1"/>
          <p:cNvSpPr/>
          <p:nvPr/>
        </p:nvSpPr>
        <p:spPr>
          <a:xfrm>
            <a:off x="1258920" y="2252520"/>
            <a:ext cx="6399360" cy="3046680"/>
          </a:xfrm>
          <a:prstGeom prst="rect">
            <a:avLst/>
          </a:prstGeom>
          <a:noFill/>
          <a:ln w="9360">
            <a:noFill/>
          </a:ln>
        </p:spPr>
        <p:style>
          <a:lnRef idx="0"/>
          <a:fillRef idx="0"/>
          <a:effectRef idx="0"/>
          <a:fontRef idx="minor"/>
        </p:style>
        <p:txBody>
          <a:bodyPr lIns="90000" rIns="90000" tIns="45000" bIns="45000"/>
          <a:p>
            <a:pPr marL="457200" indent="-325440" algn="ctr">
              <a:lnSpc>
                <a:spcPct val="100000"/>
              </a:lnSpc>
            </a:pPr>
            <a:r>
              <a:rPr b="0" lang="pl-PL" sz="2400" spc="-1" strike="noStrike">
                <a:solidFill>
                  <a:srgbClr val="000000"/>
                </a:solidFill>
                <a:latin typeface="Garamond"/>
                <a:ea typeface="DejaVu Sans"/>
              </a:rPr>
              <a:t>The city is famous for  many things, :</a:t>
            </a:r>
            <a:endParaRPr b="0" lang="pl-PL" sz="2400" spc="-1" strike="noStrike">
              <a:latin typeface="Arial"/>
            </a:endParaRPr>
          </a:p>
          <a:p>
            <a:pPr marL="1889280" indent="-344520">
              <a:lnSpc>
                <a:spcPct val="150000"/>
              </a:lnSpc>
              <a:buClr>
                <a:srgbClr val="000000"/>
              </a:buClr>
              <a:buFont typeface="Wingdings" charset="2"/>
              <a:buChar char=""/>
            </a:pPr>
            <a:r>
              <a:rPr b="0" lang="pl-PL" sz="2400" spc="-1" strike="noStrike">
                <a:solidFill>
                  <a:srgbClr val="000000"/>
                </a:solidFill>
                <a:latin typeface="Garamond"/>
                <a:ea typeface="DejaVu Sans"/>
              </a:rPr>
              <a:t>The Concert Hall of Pomerannia </a:t>
            </a:r>
            <a:endParaRPr b="0" lang="pl-PL" sz="2400" spc="-1" strike="noStrike">
              <a:latin typeface="Arial"/>
            </a:endParaRPr>
          </a:p>
          <a:p>
            <a:pPr marL="1889280" indent="-344520">
              <a:lnSpc>
                <a:spcPct val="150000"/>
              </a:lnSpc>
              <a:buClr>
                <a:srgbClr val="000000"/>
              </a:buClr>
              <a:buFont typeface="Wingdings" charset="2"/>
              <a:buChar char=""/>
            </a:pPr>
            <a:r>
              <a:rPr b="0" lang="pl-PL" sz="2400" spc="-1" strike="noStrike">
                <a:solidFill>
                  <a:srgbClr val="000000"/>
                </a:solidFill>
                <a:latin typeface="Garamond"/>
                <a:ea typeface="DejaVu Sans"/>
              </a:rPr>
              <a:t>The Opera House</a:t>
            </a:r>
            <a:endParaRPr b="0" lang="pl-PL" sz="2400" spc="-1" strike="noStrike">
              <a:latin typeface="Arial"/>
            </a:endParaRPr>
          </a:p>
          <a:p>
            <a:pPr marL="1889280" indent="-344520">
              <a:lnSpc>
                <a:spcPct val="150000"/>
              </a:lnSpc>
              <a:buClr>
                <a:srgbClr val="000000"/>
              </a:buClr>
              <a:buFont typeface="Wingdings" charset="2"/>
              <a:buChar char=""/>
            </a:pPr>
            <a:r>
              <a:rPr b="0" lang="pl-PL" sz="2400" spc="-1" strike="noStrike">
                <a:solidFill>
                  <a:srgbClr val="000000"/>
                </a:solidFill>
                <a:latin typeface="Garamond"/>
                <a:ea typeface="DejaVu Sans"/>
              </a:rPr>
              <a:t>The Granaries </a:t>
            </a:r>
            <a:endParaRPr b="0" lang="pl-PL" sz="2400" spc="-1" strike="noStrike">
              <a:latin typeface="Arial"/>
            </a:endParaRPr>
          </a:p>
          <a:p>
            <a:pPr marL="1889280" indent="-344520">
              <a:lnSpc>
                <a:spcPct val="150000"/>
              </a:lnSpc>
              <a:buClr>
                <a:srgbClr val="000000"/>
              </a:buClr>
              <a:buFont typeface="Wingdings" charset="2"/>
              <a:buChar char=""/>
            </a:pPr>
            <a:r>
              <a:rPr b="0" lang="pl-PL" sz="2400" spc="-1" strike="noStrike">
                <a:solidFill>
                  <a:srgbClr val="000000"/>
                </a:solidFill>
                <a:latin typeface="Garamond"/>
                <a:ea typeface="DejaVu Sans"/>
              </a:rPr>
              <a:t>Many churches</a:t>
            </a:r>
            <a:endParaRPr b="0" lang="pl-PL" sz="2400" spc="-1" strike="noStrike">
              <a:latin typeface="Arial"/>
            </a:endParaRPr>
          </a:p>
          <a:p>
            <a:pPr marL="457200" indent="-325440" algn="ctr">
              <a:lnSpc>
                <a:spcPct val="100000"/>
              </a:lnSpc>
            </a:pPr>
            <a:endParaRPr b="0" lang="pl-PL" sz="2400" spc="-1" strike="noStrike">
              <a:latin typeface="Arial"/>
            </a:endParaRPr>
          </a:p>
        </p:txBody>
      </p:sp>
      <p:pic>
        <p:nvPicPr>
          <p:cNvPr id="187" name="Picture 4" descr=""/>
          <p:cNvPicPr/>
          <p:nvPr/>
        </p:nvPicPr>
        <p:blipFill>
          <a:blip r:embed="rId3"/>
          <a:stretch/>
        </p:blipFill>
        <p:spPr>
          <a:xfrm>
            <a:off x="6084720" y="44280"/>
            <a:ext cx="2373480" cy="2617920"/>
          </a:xfrm>
          <a:prstGeom prst="rect">
            <a:avLst/>
          </a:prstGeom>
          <a:ln w="9360">
            <a:noFill/>
          </a:ln>
        </p:spPr>
      </p:pic>
      <p:pic>
        <p:nvPicPr>
          <p:cNvPr id="188" name="Picture 5" descr=""/>
          <p:cNvPicPr/>
          <p:nvPr/>
        </p:nvPicPr>
        <p:blipFill>
          <a:blip r:embed="rId4"/>
          <a:stretch/>
        </p:blipFill>
        <p:spPr>
          <a:xfrm>
            <a:off x="1000080" y="1071720"/>
            <a:ext cx="2355840" cy="1284480"/>
          </a:xfrm>
          <a:prstGeom prst="rect">
            <a:avLst/>
          </a:prstGeom>
          <a:ln w="9360">
            <a:noFill/>
          </a:ln>
        </p:spPr>
      </p:pic>
    </p:spTree>
  </p:cSld>
  <p:transition spd="slow">
    <p:newsflash/>
  </p:transition>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9" name="CustomShape 1"/>
          <p:cNvSpPr/>
          <p:nvPr/>
        </p:nvSpPr>
        <p:spPr>
          <a:xfrm>
            <a:off x="1371600" y="1295280"/>
            <a:ext cx="6399360" cy="68436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3600" spc="-1" strike="noStrike">
                <a:solidFill>
                  <a:srgbClr val="000000"/>
                </a:solidFill>
                <a:latin typeface="Garamond"/>
                <a:ea typeface="DejaVu Sans"/>
              </a:rPr>
              <a:t>Granaries on the Brda River</a:t>
            </a:r>
            <a:endParaRPr b="0" lang="pl-PL" sz="3600" spc="-1" strike="noStrike">
              <a:latin typeface="Arial"/>
            </a:endParaRPr>
          </a:p>
        </p:txBody>
      </p:sp>
      <p:sp>
        <p:nvSpPr>
          <p:cNvPr id="190" name="CustomShape 2"/>
          <p:cNvSpPr/>
          <p:nvPr/>
        </p:nvSpPr>
        <p:spPr>
          <a:xfrm>
            <a:off x="857160" y="2438280"/>
            <a:ext cx="7356600" cy="3046680"/>
          </a:xfrm>
          <a:prstGeom prst="rect">
            <a:avLst/>
          </a:prstGeom>
          <a:noFill/>
          <a:ln w="9360">
            <a:noFill/>
          </a:ln>
        </p:spPr>
        <p:style>
          <a:lnRef idx="0"/>
          <a:fillRef idx="0"/>
          <a:effectRef idx="0"/>
          <a:fontRef idx="minor"/>
        </p:style>
        <p:txBody>
          <a:bodyPr lIns="90000" rIns="90000" tIns="91440" bIns="91440"/>
          <a:p>
            <a:pPr marL="457200" indent="-341640">
              <a:lnSpc>
                <a:spcPct val="150000"/>
              </a:lnSpc>
              <a:spcBef>
                <a:spcPts val="363"/>
              </a:spcBef>
              <a:buClr>
                <a:srgbClr val="000000"/>
              </a:buClr>
              <a:buFont typeface="Noto Sans Symbols"/>
              <a:buChar char="❖"/>
            </a:pPr>
            <a:r>
              <a:rPr b="0" lang="pl-PL" sz="2400" spc="-1" strike="noStrike">
                <a:solidFill>
                  <a:srgbClr val="000000"/>
                </a:solidFill>
                <a:latin typeface="Garamond"/>
                <a:ea typeface="DejaVu Sans"/>
              </a:rPr>
              <a:t> </a:t>
            </a:r>
            <a:r>
              <a:rPr b="0" lang="pl-PL" sz="2400" spc="-1" strike="noStrike">
                <a:solidFill>
                  <a:srgbClr val="000000"/>
                </a:solidFill>
                <a:latin typeface="Garamond"/>
                <a:ea typeface="DejaVu Sans"/>
              </a:rPr>
              <a:t>are the symbol of the city. They are a natural city logo. </a:t>
            </a:r>
            <a:endParaRPr b="0" lang="pl-PL" sz="2400" spc="-1" strike="noStrike">
              <a:latin typeface="Arial"/>
            </a:endParaRPr>
          </a:p>
        </p:txBody>
      </p:sp>
      <p:pic>
        <p:nvPicPr>
          <p:cNvPr id="191" name="Picture 3" descr=""/>
          <p:cNvPicPr/>
          <p:nvPr/>
        </p:nvPicPr>
        <p:blipFill>
          <a:blip r:embed="rId1"/>
          <a:stretch/>
        </p:blipFill>
        <p:spPr>
          <a:xfrm>
            <a:off x="4278240" y="3057480"/>
            <a:ext cx="3862440" cy="2427480"/>
          </a:xfrm>
          <a:prstGeom prst="rect">
            <a:avLst/>
          </a:prstGeom>
          <a:ln w="9360">
            <a:noFill/>
          </a:ln>
        </p:spPr>
      </p:pic>
      <p:pic>
        <p:nvPicPr>
          <p:cNvPr id="192" name="Obraz 1" descr=""/>
          <p:cNvPicPr/>
          <p:nvPr/>
        </p:nvPicPr>
        <p:blipFill>
          <a:blip r:embed="rId2"/>
          <a:stretch/>
        </p:blipFill>
        <p:spPr>
          <a:xfrm>
            <a:off x="1042920" y="3276720"/>
            <a:ext cx="2986200" cy="1989360"/>
          </a:xfrm>
          <a:prstGeom prst="rect">
            <a:avLst/>
          </a:prstGeom>
          <a:ln w="9360">
            <a:noFill/>
          </a:ln>
        </p:spPr>
      </p:pic>
    </p:spTree>
  </p:cSld>
  <p:transition spd="slow">
    <p:newsflash/>
  </p:transition>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3" name="CustomShape 1"/>
          <p:cNvSpPr/>
          <p:nvPr/>
        </p:nvSpPr>
        <p:spPr>
          <a:xfrm>
            <a:off x="1371600" y="1071720"/>
            <a:ext cx="6399360" cy="843120"/>
          </a:xfrm>
          <a:prstGeom prst="rect">
            <a:avLst/>
          </a:prstGeom>
          <a:noFill/>
          <a:ln w="9360">
            <a:noFill/>
          </a:ln>
        </p:spPr>
        <p:style>
          <a:lnRef idx="0"/>
          <a:fillRef idx="0"/>
          <a:effectRef idx="0"/>
          <a:fontRef idx="minor"/>
        </p:style>
        <p:txBody>
          <a:bodyPr lIns="90000" rIns="90000" tIns="45000" bIns="45000" anchor="b"/>
          <a:p>
            <a:pPr algn="ctr">
              <a:lnSpc>
                <a:spcPct val="100000"/>
              </a:lnSpc>
            </a:pPr>
            <a:r>
              <a:rPr b="0" lang="pl-PL" sz="2800" spc="-1" strike="noStrike">
                <a:solidFill>
                  <a:srgbClr val="000000"/>
                </a:solidFill>
                <a:latin typeface="Garamond"/>
                <a:ea typeface="DejaVu Sans"/>
              </a:rPr>
              <a:t>The most famous place in Bydgoszcz is the Old Town</a:t>
            </a:r>
            <a:endParaRPr b="0" lang="pl-PL" sz="2800" spc="-1" strike="noStrike">
              <a:latin typeface="Arial"/>
            </a:endParaRPr>
          </a:p>
        </p:txBody>
      </p:sp>
      <p:sp>
        <p:nvSpPr>
          <p:cNvPr id="194" name="CustomShape 2"/>
          <p:cNvSpPr/>
          <p:nvPr/>
        </p:nvSpPr>
        <p:spPr>
          <a:xfrm>
            <a:off x="971640" y="2133720"/>
            <a:ext cx="7499520" cy="862200"/>
          </a:xfrm>
          <a:prstGeom prst="rect">
            <a:avLst/>
          </a:prstGeom>
          <a:noFill/>
          <a:ln w="9360">
            <a:noFill/>
          </a:ln>
        </p:spPr>
        <p:style>
          <a:lnRef idx="0"/>
          <a:fillRef idx="0"/>
          <a:effectRef idx="0"/>
          <a:fontRef idx="minor"/>
        </p:style>
        <p:txBody>
          <a:bodyPr lIns="90000" rIns="90000" tIns="45000" bIns="45000"/>
          <a:p>
            <a:pPr algn="ctr">
              <a:lnSpc>
                <a:spcPct val="100000"/>
              </a:lnSpc>
            </a:pPr>
            <a:r>
              <a:rPr b="0" lang="pl-PL" sz="2400" spc="-1" strike="noStrike">
                <a:solidFill>
                  <a:srgbClr val="000000"/>
                </a:solidFill>
                <a:latin typeface="Garamond"/>
                <a:ea typeface="DejaVu Sans"/>
              </a:rPr>
              <a:t>There are many restaurants, shops  and the monument of Fighting and Martyrdrom</a:t>
            </a:r>
            <a:endParaRPr b="0" lang="pl-PL" sz="2400" spc="-1" strike="noStrike">
              <a:latin typeface="Arial"/>
            </a:endParaRPr>
          </a:p>
          <a:p>
            <a:pPr algn="ctr">
              <a:lnSpc>
                <a:spcPct val="100000"/>
              </a:lnSpc>
            </a:pPr>
            <a:endParaRPr b="0" lang="pl-PL" sz="2400" spc="-1" strike="noStrike">
              <a:latin typeface="Arial"/>
            </a:endParaRPr>
          </a:p>
          <a:p>
            <a:pPr algn="ctr">
              <a:lnSpc>
                <a:spcPct val="100000"/>
              </a:lnSpc>
            </a:pPr>
            <a:endParaRPr b="0" lang="pl-PL" sz="2400" spc="-1" strike="noStrike">
              <a:latin typeface="Arial"/>
            </a:endParaRPr>
          </a:p>
          <a:p>
            <a:pPr algn="ctr">
              <a:lnSpc>
                <a:spcPct val="100000"/>
              </a:lnSpc>
              <a:spcBef>
                <a:spcPts val="363"/>
              </a:spcBef>
            </a:pPr>
            <a:endParaRPr b="0" lang="pl-PL" sz="2400" spc="-1" strike="noStrike">
              <a:latin typeface="Arial"/>
            </a:endParaRPr>
          </a:p>
        </p:txBody>
      </p:sp>
      <p:pic>
        <p:nvPicPr>
          <p:cNvPr id="195" name="Picture 3" descr=""/>
          <p:cNvPicPr/>
          <p:nvPr/>
        </p:nvPicPr>
        <p:blipFill>
          <a:blip r:embed="rId1"/>
          <a:stretch/>
        </p:blipFill>
        <p:spPr>
          <a:xfrm>
            <a:off x="1133640" y="2997360"/>
            <a:ext cx="3221280" cy="2414880"/>
          </a:xfrm>
          <a:prstGeom prst="rect">
            <a:avLst/>
          </a:prstGeom>
          <a:ln w="9360">
            <a:noFill/>
          </a:ln>
        </p:spPr>
      </p:pic>
      <p:pic>
        <p:nvPicPr>
          <p:cNvPr id="196" name="Obraz 1" descr=""/>
          <p:cNvPicPr/>
          <p:nvPr/>
        </p:nvPicPr>
        <p:blipFill>
          <a:blip r:embed="rId2"/>
          <a:stretch/>
        </p:blipFill>
        <p:spPr>
          <a:xfrm>
            <a:off x="4741920" y="2997360"/>
            <a:ext cx="3284640" cy="2454480"/>
          </a:xfrm>
          <a:prstGeom prst="rect">
            <a:avLst/>
          </a:prstGeom>
          <a:ln w="9360">
            <a:noFill/>
          </a:ln>
        </p:spPr>
      </p:pic>
    </p:spTree>
  </p:cSld>
  <p:transition spd="slow">
    <p:newsflash/>
  </p:transition>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7" name="CustomShape 1"/>
          <p:cNvSpPr/>
          <p:nvPr/>
        </p:nvSpPr>
        <p:spPr>
          <a:xfrm>
            <a:off x="1371600" y="1143000"/>
            <a:ext cx="6399360" cy="83664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3600" spc="-1" strike="noStrike">
                <a:solidFill>
                  <a:srgbClr val="37302a"/>
                </a:solidFill>
                <a:latin typeface="Garamond"/>
                <a:ea typeface="DejaVu Sans"/>
              </a:rPr>
              <a:t>Bydgoszcz Cathedral</a:t>
            </a:r>
            <a:endParaRPr b="0" lang="pl-PL" sz="3600" spc="-1" strike="noStrike">
              <a:latin typeface="Arial"/>
            </a:endParaRPr>
          </a:p>
        </p:txBody>
      </p:sp>
      <p:sp>
        <p:nvSpPr>
          <p:cNvPr id="198" name="CustomShape 2"/>
          <p:cNvSpPr/>
          <p:nvPr/>
        </p:nvSpPr>
        <p:spPr>
          <a:xfrm>
            <a:off x="1371600" y="2286000"/>
            <a:ext cx="6399360" cy="498600"/>
          </a:xfrm>
          <a:prstGeom prst="rect">
            <a:avLst/>
          </a:prstGeom>
          <a:noFill/>
          <a:ln w="9360">
            <a:noFill/>
          </a:ln>
        </p:spPr>
        <p:style>
          <a:lnRef idx="0"/>
          <a:fillRef idx="0"/>
          <a:effectRef idx="0"/>
          <a:fontRef idx="minor"/>
        </p:style>
        <p:txBody>
          <a:bodyPr lIns="90000" rIns="90000" tIns="91440" bIns="91440"/>
          <a:p>
            <a:pPr marL="457200" indent="-325440" algn="ctr">
              <a:lnSpc>
                <a:spcPct val="100000"/>
              </a:lnSpc>
            </a:pPr>
            <a:r>
              <a:rPr b="0" lang="pl-PL" sz="2800" spc="-1" strike="noStrike">
                <a:solidFill>
                  <a:srgbClr val="000000"/>
                </a:solidFill>
                <a:latin typeface="Garamond"/>
                <a:ea typeface="DejaVu Sans"/>
              </a:rPr>
              <a:t>was built from 1466 to 1502 </a:t>
            </a:r>
            <a:endParaRPr b="0" lang="pl-PL" sz="2800" spc="-1" strike="noStrike">
              <a:latin typeface="Arial"/>
            </a:endParaRPr>
          </a:p>
        </p:txBody>
      </p:sp>
      <p:pic>
        <p:nvPicPr>
          <p:cNvPr id="199" name="Picture 3" descr=""/>
          <p:cNvPicPr/>
          <p:nvPr/>
        </p:nvPicPr>
        <p:blipFill>
          <a:blip r:embed="rId1"/>
          <a:stretch/>
        </p:blipFill>
        <p:spPr>
          <a:xfrm>
            <a:off x="2786040" y="2800440"/>
            <a:ext cx="3784680" cy="2874960"/>
          </a:xfrm>
          <a:prstGeom prst="rect">
            <a:avLst/>
          </a:prstGeom>
          <a:ln w="9360">
            <a:noFill/>
          </a:ln>
        </p:spPr>
      </p:pic>
    </p:spTree>
  </p:cSld>
  <p:transition spd="slow">
    <p:newsflash/>
  </p:transition>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0" name="CustomShape 1"/>
          <p:cNvSpPr/>
          <p:nvPr/>
        </p:nvSpPr>
        <p:spPr>
          <a:xfrm>
            <a:off x="1371600" y="1295280"/>
            <a:ext cx="6399360" cy="684360"/>
          </a:xfrm>
          <a:prstGeom prst="rect">
            <a:avLst/>
          </a:prstGeom>
          <a:noFill/>
          <a:ln w="9360">
            <a:noFill/>
          </a:ln>
        </p:spPr>
        <p:style>
          <a:lnRef idx="0"/>
          <a:fillRef idx="0"/>
          <a:effectRef idx="0"/>
          <a:fontRef idx="minor"/>
        </p:style>
        <p:txBody>
          <a:bodyPr lIns="90000" rIns="90000" tIns="91440" bIns="91440" anchor="b"/>
          <a:p>
            <a:pPr algn="ctr">
              <a:lnSpc>
                <a:spcPct val="100000"/>
              </a:lnSpc>
            </a:pPr>
            <a:r>
              <a:rPr b="0" lang="pl-PL" sz="3600" spc="-1" strike="noStrike">
                <a:solidFill>
                  <a:srgbClr val="000000"/>
                </a:solidFill>
                <a:latin typeface="Garamond"/>
                <a:ea typeface="DejaVu Sans"/>
              </a:rPr>
              <a:t>Water tram</a:t>
            </a:r>
            <a:endParaRPr b="0" lang="pl-PL" sz="3600" spc="-1" strike="noStrike">
              <a:latin typeface="Arial"/>
            </a:endParaRPr>
          </a:p>
        </p:txBody>
      </p:sp>
      <p:sp>
        <p:nvSpPr>
          <p:cNvPr id="201" name="CustomShape 2"/>
          <p:cNvSpPr/>
          <p:nvPr/>
        </p:nvSpPr>
        <p:spPr>
          <a:xfrm>
            <a:off x="857160" y="2286000"/>
            <a:ext cx="7356600" cy="784440"/>
          </a:xfrm>
          <a:prstGeom prst="rect">
            <a:avLst/>
          </a:prstGeom>
          <a:noFill/>
          <a:ln w="9360">
            <a:noFill/>
          </a:ln>
        </p:spPr>
        <p:style>
          <a:lnRef idx="0"/>
          <a:fillRef idx="0"/>
          <a:effectRef idx="0"/>
          <a:fontRef idx="minor"/>
        </p:style>
        <p:txBody>
          <a:bodyPr lIns="90000" rIns="90000" tIns="91440" bIns="91440"/>
          <a:p>
            <a:pPr marL="457200" indent="-325440" algn="ctr">
              <a:lnSpc>
                <a:spcPct val="100000"/>
              </a:lnSpc>
            </a:pPr>
            <a:r>
              <a:rPr b="0" lang="pl-PL" sz="2400" spc="-1" strike="noStrike">
                <a:solidFill>
                  <a:srgbClr val="000000"/>
                </a:solidFill>
                <a:latin typeface="Garamond"/>
                <a:ea typeface="DejaVu Sans"/>
              </a:rPr>
              <a:t>The Bydgoszcz water  tram  is a big tourist attraction.</a:t>
            </a:r>
            <a:endParaRPr b="0" lang="pl-PL" sz="2400" spc="-1" strike="noStrike">
              <a:latin typeface="Arial"/>
            </a:endParaRPr>
          </a:p>
        </p:txBody>
      </p:sp>
      <p:pic>
        <p:nvPicPr>
          <p:cNvPr id="202" name="Picture 3" descr=""/>
          <p:cNvPicPr/>
          <p:nvPr/>
        </p:nvPicPr>
        <p:blipFill>
          <a:blip r:embed="rId1"/>
          <a:stretch/>
        </p:blipFill>
        <p:spPr>
          <a:xfrm>
            <a:off x="1785960" y="2871720"/>
            <a:ext cx="5542200" cy="2770200"/>
          </a:xfrm>
          <a:prstGeom prst="rect">
            <a:avLst/>
          </a:prstGeom>
          <a:ln w="9360">
            <a:noFill/>
          </a:ln>
        </p:spPr>
      </p:pic>
    </p:spTree>
  </p:cSld>
  <p:transition spd="slow">
    <p:newsflash/>
  </p:transition>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819</TotalTime>
  <Application>LibreOffice/6.0.3.2$Windows_x86 LibreOffice_project/8f48d515416608e3a835360314dac7e47fd0b821</Application>
  <Words>570</Words>
  <Paragraphs>101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dc:creator>Admin</dc:creator>
  <dc:description/>
  <dc:language>pl-PL</dc:language>
  <cp:lastModifiedBy/>
  <cp:lastPrinted>1601-01-01T00:00:00Z</cp:lastPrinted>
  <dcterms:modified xsi:type="dcterms:W3CDTF">2018-06-10T18:44:41Z</dcterms:modified>
  <cp:revision>102</cp:revision>
  <dc:subject/>
  <dc:title>Bydgoszcz  - a city on the Vistula and Brda Rivers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19</vt:i4>
  </property>
  <property fmtid="{D5CDD505-2E9C-101B-9397-08002B2CF9AE}" pid="8" name="PresentationFormat">
    <vt:lpwstr>Pokaz na ekranie (4:3)</vt:lpwstr>
  </property>
  <property fmtid="{D5CDD505-2E9C-101B-9397-08002B2CF9AE}" pid="9" name="ScaleCrop">
    <vt:bool>0</vt:bool>
  </property>
  <property fmtid="{D5CDD505-2E9C-101B-9397-08002B2CF9AE}" pid="10" name="ShareDoc">
    <vt:bool>0</vt:bool>
  </property>
  <property fmtid="{D5CDD505-2E9C-101B-9397-08002B2CF9AE}" pid="11" name="Slides">
    <vt:i4>21</vt:i4>
  </property>
</Properties>
</file>